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92" r:id="rId17"/>
    <p:sldId id="272" r:id="rId18"/>
    <p:sldId id="273" r:id="rId19"/>
    <p:sldId id="274" r:id="rId20"/>
    <p:sldId id="275" r:id="rId21"/>
    <p:sldId id="276" r:id="rId22"/>
    <p:sldId id="277" r:id="rId23"/>
    <p:sldId id="278" r:id="rId24"/>
    <p:sldId id="279" r:id="rId25"/>
    <p:sldId id="280" r:id="rId26"/>
    <p:sldId id="281" r:id="rId27"/>
    <p:sldId id="293"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DBCC"/>
          </a:solidFill>
        </a:fill>
      </a:tcStyle>
    </a:wholeTbl>
    <a:band2H>
      <a:tcTxStyle/>
      <a:tcStyle>
        <a:tcBdr/>
        <a:fill>
          <a:solidFill>
            <a:srgbClr val="F9EE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CACD"/>
          </a:solidFill>
        </a:fill>
      </a:tcStyle>
    </a:wholeTbl>
    <a:band2H>
      <a:tcTxStyle/>
      <a:tcStyle>
        <a:tcBdr/>
        <a:fill>
          <a:solidFill>
            <a:srgbClr val="F2E7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2E4"/>
          </a:solidFill>
        </a:fill>
      </a:tcStyle>
    </a:wholeTbl>
    <a:band2H>
      <a:tcTxStyle/>
      <a:tcStyle>
        <a:tcBdr/>
        <a:fill>
          <a:solidFill>
            <a:srgbClr val="E6F1F2"/>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4">
              <a:lumOff val="9999"/>
            </a:schemeClr>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chemeClr val="accent4">
              <a:lumOff val="9999"/>
            </a:schemeClr>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p:scale>
          <a:sx n="90" d="100"/>
          <a:sy n="90" d="100"/>
        </p:scale>
        <p:origin x="0" y="-4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xfrm>
            <a:off x="1143000" y="685800"/>
            <a:ext cx="4572000" cy="3429000"/>
          </a:xfrm>
          <a:prstGeom prst="rect">
            <a:avLst/>
          </a:prstGeom>
        </p:spPr>
        <p:txBody>
          <a:bodyPr/>
          <a:lstStyle/>
          <a:p>
            <a:endParaRPr/>
          </a:p>
        </p:txBody>
      </p:sp>
      <p:sp>
        <p:nvSpPr>
          <p:cNvPr id="266" name="Shape 26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77744485"/>
      </p:ext>
    </p:extLst>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vatican.va/content/francesco/en/apost_constitutions/documents/papa-francesco_costituzione-ap_20180915_episcopalis-communio.html#_edn27" TargetMode="External"/><Relationship Id="rId3" Type="http://schemas.openxmlformats.org/officeDocument/2006/relationships/hyperlink" Target="https://www.vatican.va/content/francesco/en/apost_constitutions/documents/papa-francesco_costituzione-ap_20180915_episcopalis-communio.html#_edn23" TargetMode="External"/><Relationship Id="rId7" Type="http://schemas.openxmlformats.org/officeDocument/2006/relationships/hyperlink" Target="https://www.vatican.va/content/francesco/en/apost_constitutions/documents/papa-francesco_costituzione-ap_20180915_episcopalis-communio.html#_edn26" TargetMode="External"/><Relationship Id="rId12" Type="http://schemas.openxmlformats.org/officeDocument/2006/relationships/hyperlink" Target="https://www.vatican.va/content/francesco/en/apost_constitutions/documents/papa-francesco_costituzione-ap_20180915_episcopalis-communio.html#_edn31"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2.vatican.va/content/john-paul-ii/en.html" TargetMode="External"/><Relationship Id="rId11" Type="http://schemas.openxmlformats.org/officeDocument/2006/relationships/hyperlink" Target="https://www.vatican.va/content/francesco/en/apost_constitutions/documents/papa-francesco_costituzione-ap_20180915_episcopalis-communio.html#_edn30" TargetMode="External"/><Relationship Id="rId5" Type="http://schemas.openxmlformats.org/officeDocument/2006/relationships/hyperlink" Target="https://www.vatican.va/content/francesco/en/apost_constitutions/documents/papa-francesco_costituzione-ap_20180915_episcopalis-communio.html#_edn25" TargetMode="External"/><Relationship Id="rId10" Type="http://schemas.openxmlformats.org/officeDocument/2006/relationships/hyperlink" Target="https://www.vatican.va/content/francesco/en/apost_constitutions/documents/papa-francesco_costituzione-ap_20180915_episcopalis-communio.html#_edn29" TargetMode="External"/><Relationship Id="rId4" Type="http://schemas.openxmlformats.org/officeDocument/2006/relationships/hyperlink" Target="https://www.vatican.va/content/francesco/en/apost_constitutions/documents/papa-francesco_costituzione-ap_20180915_episcopalis-communio.html#_edn24" TargetMode="External"/><Relationship Id="rId9" Type="http://schemas.openxmlformats.org/officeDocument/2006/relationships/hyperlink" Target="https://www.vatican.va/content/francesco/en/apost_constitutions/documents/papa-francesco_costituzione-ap_20180915_episcopalis-communio.html#_edn28"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xfrm>
            <a:off x="381000" y="685800"/>
            <a:ext cx="6096000" cy="3429000"/>
          </a:xfrm>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pPr indent="158750">
              <a:defRPr sz="1100" b="1"/>
            </a:pPr>
            <a:endParaRPr/>
          </a:p>
          <a:p>
            <a:pPr indent="158750">
              <a:defRPr sz="1100" b="1"/>
            </a:pPr>
            <a:r>
              <a:t>NOTES</a:t>
            </a:r>
          </a:p>
          <a:p>
            <a:pPr marL="457200" indent="-298450">
              <a:buClr>
                <a:srgbClr val="000000"/>
              </a:buClr>
              <a:buSzPts val="1100"/>
              <a:buFont typeface="Arial"/>
              <a:buChar char="●"/>
              <a:defRPr sz="1100"/>
            </a:pPr>
            <a:r>
              <a:t>http://www.vatican.va/content/francesco/en/speeches/2015/october/documents/papa-francesco_20151017_50-anniversario-sinodo.html</a:t>
            </a:r>
          </a:p>
          <a:p>
            <a:pPr marL="457200" indent="-298450">
              <a:buClr>
                <a:srgbClr val="000000"/>
              </a:buClr>
              <a:buSzPts val="1100"/>
              <a:buFont typeface="Arial"/>
              <a:buChar char="●"/>
              <a:defRPr sz="1100"/>
            </a:pPr>
            <a:r>
              <a:t>We must continue along this path. The world in which we live, and which we are called to love and serve, even with its contradictions, demands that the Church strengthen cooperation in all areas of her mission. It is precisely this path of </a:t>
            </a:r>
            <a:r>
              <a:rPr i="1"/>
              <a:t>synodality</a:t>
            </a:r>
            <a:r>
              <a:t> which God expects of the Church of the third millennium. (Pope Francis, Address at the Commemoration of the 50</a:t>
            </a:r>
            <a:r>
              <a:rPr baseline="30000"/>
              <a:t>th</a:t>
            </a:r>
            <a:r>
              <a:t> Anniversary of the Institution of the Synod of Bishops) * * *</a:t>
            </a:r>
          </a:p>
          <a:p>
            <a:pPr marL="457200" indent="-298450">
              <a:buClr>
                <a:srgbClr val="000000"/>
              </a:buClr>
              <a:buSzPts val="1100"/>
              <a:buFont typeface="Arial"/>
              <a:buChar char="●"/>
              <a:defRPr sz="1100"/>
            </a:pPr>
            <a:r>
              <a:t>“What the Lord is asking of us is already in some sense present in the very word </a:t>
            </a:r>
            <a:r>
              <a:rPr b="1"/>
              <a:t>“Synod.” Journeying together </a:t>
            </a:r>
            <a:r>
              <a:t>– laity, pastors, the Bishop of Rome – is an </a:t>
            </a:r>
            <a:r>
              <a:rPr b="1"/>
              <a:t>easy concept to put into words, but not so easy to put into practice</a:t>
            </a:r>
            <a:r>
              <a:t>.” (Pope Francis, Address at the Commemoration of the 50</a:t>
            </a:r>
            <a:r>
              <a:rPr baseline="30000"/>
              <a:t>th</a:t>
            </a:r>
            <a:r>
              <a:t> Anniversary of the Institution of the Synod of Bishops)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rPr dirty="0"/>
              <a:t>The Church of God is convoked in Synod. The path entitled “For a </a:t>
            </a:r>
            <a:r>
              <a:rPr dirty="0" err="1"/>
              <a:t>Synodal</a:t>
            </a:r>
            <a:r>
              <a:rPr dirty="0"/>
              <a:t> Church: Communion, Participation, and Mission” will solemnly open on the 9th – 10th of October 2021 in Rome and on the following 17th of October in each particular Church. One fundamental stage will be the celebration of the XVI Ordinary General Assembly of the Synod of Bishops, in October 2023,1 which will be followed by the implementation phase that will again involve the particular Churches (cf. EC, arts. 19-21). </a:t>
            </a:r>
          </a:p>
          <a:p>
            <a:pPr marL="457200" indent="-298450">
              <a:buClr>
                <a:srgbClr val="000000"/>
              </a:buClr>
              <a:buSzPts val="1100"/>
              <a:buFont typeface="Arial"/>
              <a:buChar char="●"/>
              <a:defRPr sz="1100"/>
            </a:pPr>
            <a:r>
              <a:rPr dirty="0"/>
              <a:t>With this convocation, Pope Francis invites the entire Church to reflect on a theme that is decisive for its life and mission: “It is precisely this path of </a:t>
            </a:r>
            <a:r>
              <a:rPr dirty="0" err="1"/>
              <a:t>synodality</a:t>
            </a:r>
            <a:r>
              <a:rPr dirty="0"/>
              <a:t> which God expects of the Church of the third millennium.”2 This journey, which follows in the wake of the Church’s “renewal” proposed by the Second Vatican Council, is both a gift and a task: by journeying together and reflecting together on the journey that has been made, the Church will be able to learn through Her experience which processes can help Her to live communion, to achieve participation, to open Herself to mission. Our “journeying together” is, in fact, what most effectively enacts and manifests the nature of the Church as the pilgrim and missionary People of God.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xfrm>
            <a:off x="381000" y="685800"/>
            <a:ext cx="6096000" cy="3429000"/>
          </a:xfrm>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vl1pPr>
          </a:lstStyle>
          <a:p>
            <a:r>
              <a:t>The “discussion phase” is known as the “phase of celebration” in French, Italian, Spanish, Polish, and Portuguese and the “execution phase” in German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xfrm>
            <a:off x="381000" y="685800"/>
            <a:ext cx="6096000" cy="3429000"/>
          </a:xfrm>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t>EPISCOPALIS COMMUNIO, nos. 6-7</a:t>
            </a:r>
          </a:p>
          <a:p>
            <a:pPr marL="457200" indent="-298450">
              <a:buClr>
                <a:srgbClr val="000000"/>
              </a:buClr>
              <a:buSzPts val="1100"/>
              <a:buFont typeface="Arial"/>
              <a:buChar char="●"/>
              <a:defRPr sz="1100"/>
            </a:pPr>
            <a:r>
              <a:t>“6. Similarly, the Synod of Bishops must increasingly become a privileged instrument for </a:t>
            </a:r>
            <a:r>
              <a:rPr i="1"/>
              <a:t>listening</a:t>
            </a:r>
            <a:r>
              <a:t> to the People of God: “For the Synod Fathers we ask the Holy Spirit first of all for the gift of listening: to listen to God, that with him we may hear the cry of the people; to listen to the people until breathing in the desire to which God calls us”.</a:t>
            </a:r>
            <a:r>
              <a:rPr u="sng">
                <a:solidFill>
                  <a:srgbClr val="0000FF"/>
                </a:solidFill>
                <a:uFill>
                  <a:solidFill>
                    <a:srgbClr val="0000FF"/>
                  </a:solidFill>
                </a:uFill>
                <a:hlinkClick r:id="rId3"/>
              </a:rPr>
              <a:t>[23]</a:t>
            </a:r>
          </a:p>
          <a:p>
            <a:pPr marL="457200" indent="-298450">
              <a:buClr>
                <a:srgbClr val="000000"/>
              </a:buClr>
              <a:buSzPts val="1100"/>
              <a:buFont typeface="Arial"/>
              <a:buChar char="●"/>
              <a:defRPr sz="1100"/>
            </a:pPr>
            <a:r>
              <a:t>“Although structurally it is essentially configured as an episcopal body, this does not mean that the Synod exists separately from the rest of the faithful. On the contrary, it is a suitable instrument to give voice to the entire People of God, specifically via the Bishops, established by God as “authentic guardians, interpreters and witnesses of the faith of the whole Church”,</a:t>
            </a:r>
            <a:r>
              <a:rPr u="sng">
                <a:solidFill>
                  <a:srgbClr val="0000FF"/>
                </a:solidFill>
                <a:uFill>
                  <a:solidFill>
                    <a:srgbClr val="0000FF"/>
                  </a:solidFill>
                </a:uFill>
                <a:hlinkClick r:id="rId4"/>
              </a:rPr>
              <a:t>[24]</a:t>
            </a:r>
            <a:r>
              <a:t> demonstrating, from one Assembly to another, that it is an eloquent expression of synodality as a “constitutive element of the Church”.</a:t>
            </a:r>
            <a:r>
              <a:rPr u="sng">
                <a:solidFill>
                  <a:srgbClr val="0000FF"/>
                </a:solidFill>
                <a:uFill>
                  <a:solidFill>
                    <a:srgbClr val="0000FF"/>
                  </a:solidFill>
                </a:uFill>
                <a:hlinkClick r:id="rId5"/>
              </a:rPr>
              <a:t>[25]</a:t>
            </a:r>
          </a:p>
          <a:p>
            <a:pPr marL="457200" indent="-298450">
              <a:buClr>
                <a:srgbClr val="000000"/>
              </a:buClr>
              <a:buSzPts val="1100"/>
              <a:buFont typeface="Arial"/>
              <a:buChar char="●"/>
              <a:defRPr sz="1100"/>
            </a:pPr>
            <a:r>
              <a:t>“Therefore, as </a:t>
            </a:r>
            <a:r>
              <a:rPr u="sng">
                <a:solidFill>
                  <a:srgbClr val="0000FF"/>
                </a:solidFill>
                <a:uFill>
                  <a:solidFill>
                    <a:srgbClr val="0000FF"/>
                  </a:solidFill>
                </a:uFill>
                <a:hlinkClick r:id="rId6"/>
              </a:rPr>
              <a:t>John Paul II</a:t>
            </a:r>
            <a:r>
              <a:t> declared, “Every General Assembly of the Synod of Bishops is a powerful ecclesial experience, even if some of its practical procedures can always be perfected. The Bishops assembled in Synod represent in the first place their own Churches, but they are also attentive to the contributions of the Episcopal Conferences which selected them and whose views about questions under discussion they then communicate. They thus express the recommendation of the entire hierarchical body of the Church and finally, in a certain sense, the whole Christian people, whose pastors they are”.</a:t>
            </a:r>
            <a:r>
              <a:rPr u="sng">
                <a:solidFill>
                  <a:srgbClr val="0000FF"/>
                </a:solidFill>
                <a:uFill>
                  <a:solidFill>
                    <a:srgbClr val="0000FF"/>
                  </a:solidFill>
                </a:uFill>
                <a:hlinkClick r:id="rId7"/>
              </a:rPr>
              <a:t>[26]</a:t>
            </a:r>
          </a:p>
          <a:p>
            <a:pPr marL="457200" indent="-298450">
              <a:buClr>
                <a:srgbClr val="000000"/>
              </a:buClr>
              <a:buSzPts val="1100"/>
              <a:buFont typeface="Arial"/>
              <a:buChar char="●"/>
              <a:defRPr sz="1100"/>
            </a:pPr>
            <a:r>
              <a:t>“7. The history of the Church bears ample witness to the importance of consultation for ascertaining the views of the Bishops and the faithful in matters pertaining to the good of the Church. Hence, even in the preparation of Synodal Assemblies, it is very important that consultation of all the particular Churches be given special attention. In this initial phase, following the indications of the General Secretariat of the Synod, the Bishops submit the questions to be explored in the Synodal Assembly to the priests, deacons and lay faithful of their Churches, both individually and in associations, without overlooking the valuable contribution that consecrated men and women can offer. Above all, the contribution of the local Church’s participatory bodies, especially the Presbyteral Council and the Pastoral Council, can prove fundamental, and from here “a synodal Church can begin to emerge”.</a:t>
            </a:r>
            <a:r>
              <a:rPr u="sng">
                <a:solidFill>
                  <a:srgbClr val="0000FF"/>
                </a:solidFill>
                <a:uFill>
                  <a:solidFill>
                    <a:srgbClr val="0000FF"/>
                  </a:solidFill>
                </a:uFill>
                <a:hlinkClick r:id="rId8"/>
              </a:rPr>
              <a:t>[27]</a:t>
            </a:r>
          </a:p>
          <a:p>
            <a:pPr marL="457200" indent="-298450">
              <a:buClr>
                <a:srgbClr val="000000"/>
              </a:buClr>
              <a:buSzPts val="1100"/>
              <a:buFont typeface="Arial"/>
              <a:buChar char="●"/>
              <a:defRPr sz="1100"/>
            </a:pPr>
            <a:r>
              <a:t>“During every Synodal Assembly, consultation of the faithful must be followed by discernment on the part of the Bishops chosen for the task, united in the search for a consensus that springs not from worldly logic, but from common obedience to the Spirit of Christ. Attentive to the </a:t>
            </a:r>
            <a:r>
              <a:rPr i="1"/>
              <a:t>sensus fidei</a:t>
            </a:r>
            <a:r>
              <a:t> of the People of God – “which they need to distinguish carefully from the changing currents of public opinion”</a:t>
            </a:r>
            <a:r>
              <a:rPr u="sng">
                <a:solidFill>
                  <a:srgbClr val="0000FF"/>
                </a:solidFill>
                <a:uFill>
                  <a:solidFill>
                    <a:srgbClr val="0000FF"/>
                  </a:solidFill>
                </a:uFill>
                <a:hlinkClick r:id="rId9"/>
              </a:rPr>
              <a:t>[28]</a:t>
            </a:r>
            <a:r>
              <a:t> – the members of the Assembly offer their opinion to the Roman Pontiff so that it can help him in his ministry as universal Pastor of the Church. From this perspective, “the fact that the Synod ordinarily has only a consultative role does not diminish its importance. In the Church the purpose of any collegial body, whether consultative or deliberative, is always the search for truth or the good of the Church. When it is therefore a question involving the faith itself, the </a:t>
            </a:r>
            <a:r>
              <a:rPr i="1"/>
              <a:t>consensus ecclesiae</a:t>
            </a:r>
            <a:r>
              <a:t> is not determined by the tallying of votes, but is the outcome of the working of the Spirit, the soul of the one Church of Christ”.</a:t>
            </a:r>
            <a:r>
              <a:rPr u="sng">
                <a:solidFill>
                  <a:srgbClr val="0000FF"/>
                </a:solidFill>
                <a:uFill>
                  <a:solidFill>
                    <a:srgbClr val="0000FF"/>
                  </a:solidFill>
                </a:uFill>
                <a:hlinkClick r:id="rId10"/>
              </a:rPr>
              <a:t>[29]</a:t>
            </a:r>
            <a:r>
              <a:t> Therefore the vote of the Synod Fathers, “if morally unanimous, has a qualitative ecclesial weight which surpasses the merely formal aspect of the consultative vote”.</a:t>
            </a:r>
            <a:r>
              <a:rPr u="sng">
                <a:solidFill>
                  <a:srgbClr val="0000FF"/>
                </a:solidFill>
                <a:uFill>
                  <a:solidFill>
                    <a:srgbClr val="0000FF"/>
                  </a:solidFill>
                </a:uFill>
                <a:hlinkClick r:id="rId11"/>
              </a:rPr>
              <a:t>[30]</a:t>
            </a:r>
          </a:p>
          <a:p>
            <a:pPr marL="457200" indent="-298450">
              <a:buClr>
                <a:srgbClr val="000000"/>
              </a:buClr>
              <a:buSzPts val="1100"/>
              <a:buFont typeface="Arial"/>
              <a:buChar char="●"/>
              <a:defRPr sz="1100"/>
            </a:pPr>
            <a:r>
              <a:t>“Finally, the Synod Assembly itself must be followed by the implementation phase, so as to initiate the reception of the Synod’s conclusions in all the local Churches, once they have been accepted by the Roman Pontiff in the manner he judges most appropriate. Here it must be remembered that “cultures are in fact quite diverse, and every general principle… needs to be inculturated, if it is to be respected and applied”.</a:t>
            </a:r>
            <a:r>
              <a:rPr u="sng">
                <a:solidFill>
                  <a:srgbClr val="0000FF"/>
                </a:solidFill>
                <a:uFill>
                  <a:solidFill>
                    <a:srgbClr val="0000FF"/>
                  </a:solidFill>
                </a:uFill>
                <a:hlinkClick r:id="rId12"/>
              </a:rPr>
              <a:t>[31]</a:t>
            </a:r>
            <a:r>
              <a:t> In this way, it can be seen that the synodal process not only has its point of departure but also its point of arrival in the People of God, upon whom the gifts of grace bestowed by the Holy Spirit through the gathering of Bishops in Assembly must be poured out.”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xfrm>
            <a:off x="381000" y="685800"/>
            <a:ext cx="6096000" cy="3429000"/>
          </a:xfrm>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pPr indent="158750">
              <a:defRPr sz="1100"/>
            </a:pPr>
            <a:r>
              <a:t>El texto citado viene de: Papa Francisco, </a:t>
            </a:r>
            <a:r>
              <a:rPr i="1"/>
              <a:t>Discurso al inicio del Sínodo dedicado a los jóvenes </a:t>
            </a:r>
            <a:r>
              <a:t>(3 de octubre de 2018).</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xfrm>
            <a:off x="381000" y="685800"/>
            <a:ext cx="6096000" cy="3429000"/>
          </a:xfrm>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lvl1pPr>
              <a:defRPr sz="1100">
                <a:latin typeface="Avenir"/>
                <a:ea typeface="Avenir"/>
                <a:cs typeface="Avenir"/>
                <a:sym typeface="Avenir Roman"/>
              </a:defRPr>
            </a:lvl1pPr>
          </a:lstStyle>
          <a:p>
            <a:r>
              <a:t>+ Appendices, materials, and tools (biblical, liturgical, methodological, and practical resources, etc.)</a:t>
            </a:r>
            <a:endParaRPr sz="1200" b="1">
              <a:latin typeface="Helvetica Neue"/>
              <a:ea typeface="Helvetica Neue"/>
              <a:cs typeface="Helvetica Neue"/>
              <a:sym typeface="Helvetica Neu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xfrm>
            <a:off x="381000" y="685800"/>
            <a:ext cx="6096000" cy="3429000"/>
          </a:xfrm>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vl1pPr>
          </a:lstStyle>
          <a:p>
            <a:r>
              <a:t>http://www.vatican.va/content/francesco/en/apost_constitutions/documents/papa-francesco_costituzione-ap_20180915_episcopalis-communio.html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xfrm>
            <a:off x="381000" y="685800"/>
            <a:ext cx="6096000" cy="3429000"/>
          </a:xfrm>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t>http://www.vatican.va/content/francesco/en/apost_constitutions/documents/papa-francesco_costituzione-ap_20180915_episcopalis-communio.html, </a:t>
            </a:r>
            <a:r>
              <a:rPr b="1"/>
              <a:t>Citing </a:t>
            </a:r>
            <a:r>
              <a:rPr b="1" i="1"/>
              <a:t>Pastores Gregis </a:t>
            </a:r>
            <a:r>
              <a:rPr b="1"/>
              <a:t>58</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hyperlink" Target="https://www.instagram.com/synod.va/"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7.jpeg"/><Relationship Id="rId5" Type="http://schemas.openxmlformats.org/officeDocument/2006/relationships/hyperlink" Target="https://twitter.com/Synod_va" TargetMode="External"/><Relationship Id="rId10" Type="http://schemas.openxmlformats.org/officeDocument/2006/relationships/image" Target="../media/image6.png"/><Relationship Id="rId4" Type="http://schemas.openxmlformats.org/officeDocument/2006/relationships/hyperlink" Target="http://www.synod.va" TargetMode="External"/><Relationship Id="rId9" Type="http://schemas.openxmlformats.org/officeDocument/2006/relationships/hyperlink" Target="https://www.facebook.com/synod.va"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p:bg>
      <p:bgPr>
        <a:solidFill>
          <a:srgbClr val="E52330"/>
        </a:solidFill>
        <a:effectLst/>
      </p:bgPr>
    </p:bg>
    <p:spTree>
      <p:nvGrpSpPr>
        <p:cNvPr id="1" name=""/>
        <p:cNvGrpSpPr/>
        <p:nvPr/>
      </p:nvGrpSpPr>
      <p:grpSpPr>
        <a:xfrm>
          <a:off x="0" y="0"/>
          <a:ext cx="0" cy="0"/>
          <a:chOff x="0" y="0"/>
          <a:chExt cx="0" cy="0"/>
        </a:xfrm>
      </p:grpSpPr>
      <p:pic>
        <p:nvPicPr>
          <p:cNvPr id="14"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5"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6"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7" name="Google Shape;13;p38"/>
          <p:cNvSpPr/>
          <p:nvPr/>
        </p:nvSpPr>
        <p:spPr>
          <a:xfrm>
            <a:off x="-79326" y="-52901"/>
            <a:ext cx="9308402" cy="5262602"/>
          </a:xfrm>
          <a:prstGeom prst="rect">
            <a:avLst/>
          </a:prstGeom>
          <a:solidFill>
            <a:srgbClr val="FFFFFF"/>
          </a:solidFill>
          <a:ln w="12700">
            <a:miter lim="400000"/>
          </a:ln>
        </p:spPr>
        <p:txBody>
          <a:bodyPr lIns="45719" rIns="45719" anchor="ctr"/>
          <a:lstStyle/>
          <a:p>
            <a:endParaRPr/>
          </a:p>
        </p:txBody>
      </p:sp>
      <p:sp>
        <p:nvSpPr>
          <p:cNvPr id="18" name="Texto do título"/>
          <p:cNvSpPr txBox="1">
            <a:spLocks noGrp="1"/>
          </p:cNvSpPr>
          <p:nvPr>
            <p:ph type="title"/>
          </p:nvPr>
        </p:nvSpPr>
        <p:spPr>
          <a:xfrm>
            <a:off x="404999" y="1790100"/>
            <a:ext cx="8226302" cy="973501"/>
          </a:xfrm>
          <a:prstGeom prst="rect">
            <a:avLst/>
          </a:prstGeom>
        </p:spPr>
        <p:txBody>
          <a:bodyPr/>
          <a:lstStyle>
            <a:lvl1pPr algn="ctr">
              <a:defRPr sz="4400">
                <a:solidFill>
                  <a:schemeClr val="accent1"/>
                </a:solidFill>
              </a:defRPr>
            </a:lvl1pPr>
          </a:lstStyle>
          <a:p>
            <a:r>
              <a:t>Texto do título</a:t>
            </a:r>
          </a:p>
        </p:txBody>
      </p:sp>
      <p:sp>
        <p:nvSpPr>
          <p:cNvPr id="19" name="Nível um…"/>
          <p:cNvSpPr txBox="1">
            <a:spLocks noGrp="1"/>
          </p:cNvSpPr>
          <p:nvPr>
            <p:ph type="body" sz="quarter" idx="1"/>
          </p:nvPr>
        </p:nvSpPr>
        <p:spPr>
          <a:xfrm>
            <a:off x="2237250" y="2855579"/>
            <a:ext cx="4561800" cy="495601"/>
          </a:xfrm>
          <a:prstGeom prst="rect">
            <a:avLst/>
          </a:prstGeom>
        </p:spPr>
        <p:txBody>
          <a:bodyPr/>
          <a:lstStyle>
            <a:lvl1pPr marL="304800" indent="-152400" algn="ctr">
              <a:buClrTx/>
              <a:buSzTx/>
              <a:buFontTx/>
              <a:buNone/>
              <a:defRPr sz="2200">
                <a:solidFill>
                  <a:schemeClr val="accent1"/>
                </a:solidFill>
                <a:latin typeface="Helvetica Neue Light"/>
                <a:ea typeface="Helvetica Neue Light"/>
                <a:cs typeface="Helvetica Neue Light"/>
                <a:sym typeface="Helvetica Neue Light"/>
              </a:defRPr>
            </a:lvl1pPr>
            <a:lvl2pPr marL="304800" indent="304800" algn="ctr">
              <a:buClrTx/>
              <a:buSzTx/>
              <a:buFontTx/>
              <a:buNone/>
              <a:defRPr sz="2200">
                <a:solidFill>
                  <a:schemeClr val="accent1"/>
                </a:solidFill>
                <a:latin typeface="Helvetica Neue Light"/>
                <a:ea typeface="Helvetica Neue Light"/>
                <a:cs typeface="Helvetica Neue Light"/>
                <a:sym typeface="Helvetica Neue Light"/>
              </a:defRPr>
            </a:lvl2pPr>
            <a:lvl3pPr marL="304800" indent="762000" algn="ctr">
              <a:buClrTx/>
              <a:buSzTx/>
              <a:buFontTx/>
              <a:buNone/>
              <a:defRPr sz="2200">
                <a:solidFill>
                  <a:schemeClr val="accent1"/>
                </a:solidFill>
                <a:latin typeface="Helvetica Neue Light"/>
                <a:ea typeface="Helvetica Neue Light"/>
                <a:cs typeface="Helvetica Neue Light"/>
                <a:sym typeface="Helvetica Neue Light"/>
              </a:defRPr>
            </a:lvl3pPr>
            <a:lvl4pPr marL="304800" indent="1219200" algn="ctr">
              <a:buClrTx/>
              <a:buSzTx/>
              <a:buFontTx/>
              <a:buNone/>
              <a:defRPr sz="2200">
                <a:solidFill>
                  <a:schemeClr val="accent1"/>
                </a:solidFill>
                <a:latin typeface="Helvetica Neue Light"/>
                <a:ea typeface="Helvetica Neue Light"/>
                <a:cs typeface="Helvetica Neue Light"/>
                <a:sym typeface="Helvetica Neue Light"/>
              </a:defRPr>
            </a:lvl4pPr>
            <a:lvl5pPr marL="304800" indent="1676400" algn="ctr">
              <a:buClrTx/>
              <a:buSzTx/>
              <a:buFontTx/>
              <a:buNone/>
              <a:defRPr sz="2200">
                <a:solidFill>
                  <a:schemeClr val="accent1"/>
                </a:solidFill>
                <a:latin typeface="Helvetica Neue Light"/>
                <a:ea typeface="Helvetica Neue Light"/>
                <a:cs typeface="Helvetica Neue Light"/>
                <a:sym typeface="Helvetica Neue Light"/>
              </a:defRPr>
            </a:lvl5pPr>
          </a:lstStyle>
          <a:p>
            <a:r>
              <a:t>Nível um</a:t>
            </a:r>
          </a:p>
          <a:p>
            <a:pPr lvl="1"/>
            <a:r>
              <a:t>Nível dois</a:t>
            </a:r>
          </a:p>
          <a:p>
            <a:pPr lvl="2"/>
            <a:r>
              <a:t>Nível três</a:t>
            </a:r>
          </a:p>
          <a:p>
            <a:pPr lvl="3"/>
            <a:r>
              <a:t>Nível quatro</a:t>
            </a:r>
          </a:p>
          <a:p>
            <a:pPr lvl="4"/>
            <a:r>
              <a:t>Nível cinco</a:t>
            </a:r>
          </a:p>
        </p:txBody>
      </p:sp>
      <p:sp>
        <p:nvSpPr>
          <p:cNvPr id="20" name="Número do diapositivo"/>
          <p:cNvSpPr txBox="1">
            <a:spLocks noGrp="1"/>
          </p:cNvSpPr>
          <p:nvPr>
            <p:ph type="sldNum" sz="quarter" idx="2"/>
          </p:nvPr>
        </p:nvSpPr>
        <p:spPr>
          <a:xfrm>
            <a:off x="4419600" y="4627562"/>
            <a:ext cx="2133600" cy="2794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ONE_COLUMN_TEXT">
    <p:spTree>
      <p:nvGrpSpPr>
        <p:cNvPr id="1" name=""/>
        <p:cNvGrpSpPr/>
        <p:nvPr/>
      </p:nvGrpSpPr>
      <p:grpSpPr>
        <a:xfrm>
          <a:off x="0" y="0"/>
          <a:ext cx="0" cy="0"/>
          <a:chOff x="0" y="0"/>
          <a:chExt cx="0" cy="0"/>
        </a:xfrm>
      </p:grpSpPr>
      <p:pic>
        <p:nvPicPr>
          <p:cNvPr id="138"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39"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40"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41"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
        <p:nvSpPr>
          <p:cNvPr id="142" name="Google Shape;65;p47"/>
          <p:cNvSpPr/>
          <p:nvPr/>
        </p:nvSpPr>
        <p:spPr>
          <a:xfrm>
            <a:off x="60600" y="4209524"/>
            <a:ext cx="1081200" cy="889201"/>
          </a:xfrm>
          <a:prstGeom prst="roundRect">
            <a:avLst>
              <a:gd name="adj" fmla="val 16667"/>
            </a:avLst>
          </a:prstGeom>
          <a:solidFill>
            <a:srgbClr val="FFFFFF"/>
          </a:solidFill>
          <a:ln>
            <a:solidFill>
              <a:srgbClr val="FFFFFF"/>
            </a:solidFill>
          </a:ln>
        </p:spPr>
        <p:txBody>
          <a:bodyPr lIns="45719" rIns="45719" anchor="ctr"/>
          <a:lstStyle/>
          <a:p>
            <a:endParaRPr/>
          </a:p>
        </p:txBody>
      </p:sp>
      <p:sp>
        <p:nvSpPr>
          <p:cNvPr id="143" name="Google Shape;66;p47"/>
          <p:cNvSpPr/>
          <p:nvPr/>
        </p:nvSpPr>
        <p:spPr>
          <a:xfrm>
            <a:off x="4616999" y="-9525"/>
            <a:ext cx="4525502" cy="5143500"/>
          </a:xfrm>
          <a:prstGeom prst="rect">
            <a:avLst/>
          </a:prstGeom>
          <a:solidFill>
            <a:srgbClr val="B7B7B7"/>
          </a:solidFill>
          <a:ln>
            <a:solidFill>
              <a:srgbClr val="B7B7B7"/>
            </a:solidFill>
          </a:ln>
        </p:spPr>
        <p:txBody>
          <a:bodyPr lIns="45719" rIns="45719" anchor="ctr"/>
          <a:lstStyle/>
          <a:p>
            <a:endParaRPr/>
          </a:p>
        </p:txBody>
      </p:sp>
      <p:grpSp>
        <p:nvGrpSpPr>
          <p:cNvPr id="146" name="Google Shape;67;p47"/>
          <p:cNvGrpSpPr/>
          <p:nvPr/>
        </p:nvGrpSpPr>
        <p:grpSpPr>
          <a:xfrm>
            <a:off x="183724" y="192374"/>
            <a:ext cx="4190102" cy="3117901"/>
            <a:chOff x="0" y="0"/>
            <a:chExt cx="4190100" cy="3117899"/>
          </a:xfrm>
        </p:grpSpPr>
        <p:sp>
          <p:nvSpPr>
            <p:cNvPr id="144" name="Retângulo"/>
            <p:cNvSpPr/>
            <p:nvPr/>
          </p:nvSpPr>
          <p:spPr>
            <a:xfrm>
              <a:off x="-1" y="0"/>
              <a:ext cx="4190102" cy="31179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45" name="Put the photo over this grey rectangle.…"/>
            <p:cNvSpPr txBox="1"/>
            <p:nvPr/>
          </p:nvSpPr>
          <p:spPr>
            <a:xfrm>
              <a:off x="4762" y="1291858"/>
              <a:ext cx="4180576"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49" name="Google Shape;68;p47"/>
          <p:cNvGrpSpPr/>
          <p:nvPr/>
        </p:nvGrpSpPr>
        <p:grpSpPr>
          <a:xfrm>
            <a:off x="183750" y="3503250"/>
            <a:ext cx="2035800" cy="1489801"/>
            <a:chOff x="0" y="0"/>
            <a:chExt cx="2035799" cy="1489800"/>
          </a:xfrm>
        </p:grpSpPr>
        <p:sp>
          <p:nvSpPr>
            <p:cNvPr id="147" name="Retângulo"/>
            <p:cNvSpPr/>
            <p:nvPr/>
          </p:nvSpPr>
          <p:spPr>
            <a:xfrm>
              <a:off x="0" y="-1"/>
              <a:ext cx="2035800" cy="1489802"/>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48" name="Put the photo over this grey rectangle.…"/>
            <p:cNvSpPr txBox="1"/>
            <p:nvPr/>
          </p:nvSpPr>
          <p:spPr>
            <a:xfrm>
              <a:off x="4762" y="211108"/>
              <a:ext cx="2026276" cy="10675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52" name="Google Shape;69;p47"/>
          <p:cNvGrpSpPr/>
          <p:nvPr/>
        </p:nvGrpSpPr>
        <p:grpSpPr>
          <a:xfrm>
            <a:off x="2353779" y="3503250"/>
            <a:ext cx="2020201" cy="1489801"/>
            <a:chOff x="0" y="0"/>
            <a:chExt cx="2020199" cy="1489800"/>
          </a:xfrm>
        </p:grpSpPr>
        <p:sp>
          <p:nvSpPr>
            <p:cNvPr id="150" name="Retângulo"/>
            <p:cNvSpPr/>
            <p:nvPr/>
          </p:nvSpPr>
          <p:spPr>
            <a:xfrm>
              <a:off x="0" y="-1"/>
              <a:ext cx="2020200" cy="1489802"/>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51" name="Put the photo over this grey rectangle.…"/>
            <p:cNvSpPr txBox="1"/>
            <p:nvPr/>
          </p:nvSpPr>
          <p:spPr>
            <a:xfrm>
              <a:off x="4762" y="211108"/>
              <a:ext cx="2010676" cy="10675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153" name="Nível um…"/>
          <p:cNvSpPr txBox="1">
            <a:spLocks noGrp="1"/>
          </p:cNvSpPr>
          <p:nvPr>
            <p:ph type="body" sz="quarter" idx="1"/>
          </p:nvPr>
        </p:nvSpPr>
        <p:spPr>
          <a:xfrm>
            <a:off x="4566375" y="1933874"/>
            <a:ext cx="3554101" cy="1376401"/>
          </a:xfrm>
          <a:prstGeom prst="rect">
            <a:avLst/>
          </a:prstGeom>
          <a:solidFill>
            <a:srgbClr val="FFFFFF"/>
          </a:solidFill>
        </p:spPr>
        <p:txBody>
          <a:bodyPr anchor="ctr"/>
          <a:lstStyle/>
          <a:p>
            <a:r>
              <a:t>Nível um</a:t>
            </a:r>
          </a:p>
          <a:p>
            <a:pPr lvl="1"/>
            <a:r>
              <a:t>Nível dois</a:t>
            </a:r>
          </a:p>
          <a:p>
            <a:pPr lvl="2"/>
            <a:r>
              <a:t>Nível três</a:t>
            </a:r>
          </a:p>
          <a:p>
            <a:pPr lvl="3"/>
            <a:r>
              <a:t>Nível quatro</a:t>
            </a:r>
          </a:p>
          <a:p>
            <a:pPr lvl="4"/>
            <a:r>
              <a:t>Nível cinco</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_2">
    <p:spTree>
      <p:nvGrpSpPr>
        <p:cNvPr id="1" name=""/>
        <p:cNvGrpSpPr/>
        <p:nvPr/>
      </p:nvGrpSpPr>
      <p:grpSpPr>
        <a:xfrm>
          <a:off x="0" y="0"/>
          <a:ext cx="0" cy="0"/>
          <a:chOff x="0" y="0"/>
          <a:chExt cx="0" cy="0"/>
        </a:xfrm>
      </p:grpSpPr>
      <p:pic>
        <p:nvPicPr>
          <p:cNvPr id="160"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61"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62"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pic>
        <p:nvPicPr>
          <p:cNvPr id="163" name="Google Shape;73;p48" descr="Google Shape;73;p48"/>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sp>
        <p:nvSpPr>
          <p:cNvPr id="164" name="Texto do título"/>
          <p:cNvSpPr txBox="1">
            <a:spLocks noGrp="1"/>
          </p:cNvSpPr>
          <p:nvPr>
            <p:ph type="title"/>
          </p:nvPr>
        </p:nvSpPr>
        <p:spPr>
          <a:xfrm>
            <a:off x="668075" y="896725"/>
            <a:ext cx="7774800" cy="637201"/>
          </a:xfrm>
          <a:prstGeom prst="rect">
            <a:avLst/>
          </a:prstGeom>
        </p:spPr>
        <p:txBody>
          <a:bodyPr/>
          <a:lstStyle>
            <a:lvl1pPr>
              <a:defRPr sz="2500"/>
            </a:lvl1pPr>
          </a:lstStyle>
          <a:p>
            <a:r>
              <a:t>Texto do título</a:t>
            </a:r>
          </a:p>
        </p:txBody>
      </p:sp>
      <p:sp>
        <p:nvSpPr>
          <p:cNvPr id="165" name="Nível um…"/>
          <p:cNvSpPr txBox="1">
            <a:spLocks noGrp="1"/>
          </p:cNvSpPr>
          <p:nvPr>
            <p:ph type="body" sz="quarter" idx="1"/>
          </p:nvPr>
        </p:nvSpPr>
        <p:spPr>
          <a:xfrm>
            <a:off x="224774" y="119000"/>
            <a:ext cx="3252601" cy="393601"/>
          </a:xfrm>
          <a:prstGeom prst="rect">
            <a:avLst/>
          </a:prstGeom>
        </p:spPr>
        <p:txBody>
          <a:bodyPr/>
          <a:lstStyle>
            <a:lvl1pPr marL="304800" indent="-152400">
              <a:buClrTx/>
              <a:buSzTx/>
              <a:buFontTx/>
              <a:buNone/>
              <a:defRPr sz="1100">
                <a:solidFill>
                  <a:srgbClr val="666666"/>
                </a:solidFill>
                <a:latin typeface="Helvetica Neue Light"/>
                <a:ea typeface="Helvetica Neue Light"/>
                <a:cs typeface="Helvetica Neue Light"/>
                <a:sym typeface="Helvetica Neue Light"/>
              </a:defRPr>
            </a:lvl1pPr>
            <a:lvl2pPr marL="304800" indent="304800">
              <a:buClrTx/>
              <a:buSzTx/>
              <a:buFontTx/>
              <a:buNone/>
              <a:defRPr sz="1100">
                <a:solidFill>
                  <a:srgbClr val="666666"/>
                </a:solidFill>
                <a:latin typeface="Helvetica Neue Light"/>
                <a:ea typeface="Helvetica Neue Light"/>
                <a:cs typeface="Helvetica Neue Light"/>
                <a:sym typeface="Helvetica Neue Light"/>
              </a:defRPr>
            </a:lvl2pPr>
            <a:lvl3pPr marL="304800" indent="762000">
              <a:buClrTx/>
              <a:buSzTx/>
              <a:buFontTx/>
              <a:buNone/>
              <a:defRPr sz="1100">
                <a:solidFill>
                  <a:srgbClr val="666666"/>
                </a:solidFill>
                <a:latin typeface="Helvetica Neue Light"/>
                <a:ea typeface="Helvetica Neue Light"/>
                <a:cs typeface="Helvetica Neue Light"/>
                <a:sym typeface="Helvetica Neue Light"/>
              </a:defRPr>
            </a:lvl3pPr>
            <a:lvl4pPr marL="304800" indent="1219200">
              <a:buClrTx/>
              <a:buSzTx/>
              <a:buFontTx/>
              <a:buNone/>
              <a:defRPr sz="1100">
                <a:solidFill>
                  <a:srgbClr val="666666"/>
                </a:solidFill>
                <a:latin typeface="Helvetica Neue Light"/>
                <a:ea typeface="Helvetica Neue Light"/>
                <a:cs typeface="Helvetica Neue Light"/>
                <a:sym typeface="Helvetica Neue Light"/>
              </a:defRPr>
            </a:lvl4pPr>
            <a:lvl5pPr marL="304800" indent="1676400">
              <a:buClrTx/>
              <a:buSzTx/>
              <a:buFontTx/>
              <a:buNone/>
              <a:defRPr sz="1100">
                <a:solidFill>
                  <a:srgbClr val="666666"/>
                </a:solidFill>
                <a:latin typeface="Helvetica Neue Light"/>
                <a:ea typeface="Helvetica Neue Light"/>
                <a:cs typeface="Helvetica Neue Light"/>
                <a:sym typeface="Helvetica Neue Light"/>
              </a:defRPr>
            </a:lvl5pPr>
          </a:lstStyle>
          <a:p>
            <a:r>
              <a:t>Nível um</a:t>
            </a:r>
          </a:p>
          <a:p>
            <a:pPr lvl="1"/>
            <a:r>
              <a:t>Nível dois</a:t>
            </a:r>
          </a:p>
          <a:p>
            <a:pPr lvl="2"/>
            <a:r>
              <a:t>Nível três</a:t>
            </a:r>
          </a:p>
          <a:p>
            <a:pPr lvl="3"/>
            <a:r>
              <a:t>Nível quatro</a:t>
            </a:r>
          </a:p>
          <a:p>
            <a:pPr lvl="4"/>
            <a:r>
              <a:t>Nível cinco</a:t>
            </a:r>
          </a:p>
        </p:txBody>
      </p:sp>
      <p:sp>
        <p:nvSpPr>
          <p:cNvPr id="166"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
        <p:nvSpPr>
          <p:cNvPr id="167" name="Google Shape;77;p48"/>
          <p:cNvSpPr txBox="1">
            <a:spLocks noGrp="1"/>
          </p:cNvSpPr>
          <p:nvPr>
            <p:ph type="body" sz="quarter" idx="21"/>
          </p:nvPr>
        </p:nvSpPr>
        <p:spPr>
          <a:xfrm>
            <a:off x="668075" y="1788299"/>
            <a:ext cx="3626400" cy="2130601"/>
          </a:xfrm>
          <a:prstGeom prst="rect">
            <a:avLst/>
          </a:prstGeom>
        </p:spPr>
        <p:txBody>
          <a:bodyPr/>
          <a:lstStyle/>
          <a:p>
            <a:endParaRPr/>
          </a:p>
        </p:txBody>
      </p:sp>
      <p:sp>
        <p:nvSpPr>
          <p:cNvPr id="168" name="Google Shape;78;p48"/>
          <p:cNvSpPr txBox="1">
            <a:spLocks noGrp="1"/>
          </p:cNvSpPr>
          <p:nvPr>
            <p:ph type="body" sz="quarter" idx="22"/>
          </p:nvPr>
        </p:nvSpPr>
        <p:spPr>
          <a:xfrm>
            <a:off x="4849500" y="1788299"/>
            <a:ext cx="3593401" cy="2130601"/>
          </a:xfrm>
          <a:prstGeom prst="rect">
            <a:avLst/>
          </a:prstGeom>
        </p:spPr>
        <p:txBody>
          <a:bodyPr/>
          <a:lstStyle/>
          <a:p>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USTOM_1">
    <p:spTree>
      <p:nvGrpSpPr>
        <p:cNvPr id="1" name=""/>
        <p:cNvGrpSpPr/>
        <p:nvPr/>
      </p:nvGrpSpPr>
      <p:grpSpPr>
        <a:xfrm>
          <a:off x="0" y="0"/>
          <a:ext cx="0" cy="0"/>
          <a:chOff x="0" y="0"/>
          <a:chExt cx="0" cy="0"/>
        </a:xfrm>
      </p:grpSpPr>
      <p:pic>
        <p:nvPicPr>
          <p:cNvPr id="175"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76"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77"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78" name="Google Shape;80;p49"/>
          <p:cNvSpPr/>
          <p:nvPr/>
        </p:nvSpPr>
        <p:spPr>
          <a:xfrm>
            <a:off x="10124" y="4070250"/>
            <a:ext cx="1093502" cy="1073400"/>
          </a:xfrm>
          <a:prstGeom prst="rect">
            <a:avLst/>
          </a:prstGeom>
          <a:solidFill>
            <a:srgbClr val="FFFFFF"/>
          </a:solidFill>
          <a:ln>
            <a:solidFill>
              <a:srgbClr val="FFFFFF"/>
            </a:solidFill>
          </a:ln>
        </p:spPr>
        <p:txBody>
          <a:bodyPr lIns="45719" rIns="45719" anchor="ctr"/>
          <a:lstStyle/>
          <a:p>
            <a:endParaRPr/>
          </a:p>
        </p:txBody>
      </p:sp>
      <p:grpSp>
        <p:nvGrpSpPr>
          <p:cNvPr id="181" name="Google Shape;82;p49"/>
          <p:cNvGrpSpPr/>
          <p:nvPr/>
        </p:nvGrpSpPr>
        <p:grpSpPr>
          <a:xfrm>
            <a:off x="197325" y="3543808"/>
            <a:ext cx="2007600" cy="1446601"/>
            <a:chOff x="0" y="0"/>
            <a:chExt cx="2007599" cy="1446599"/>
          </a:xfrm>
        </p:grpSpPr>
        <p:sp>
          <p:nvSpPr>
            <p:cNvPr id="179" name="Retângulo"/>
            <p:cNvSpPr/>
            <p:nvPr/>
          </p:nvSpPr>
          <p:spPr>
            <a:xfrm>
              <a:off x="0" y="0"/>
              <a:ext cx="2007600" cy="14466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80" name="Put the photo over this grey rectangle.…"/>
            <p:cNvSpPr txBox="1"/>
            <p:nvPr/>
          </p:nvSpPr>
          <p:spPr>
            <a:xfrm>
              <a:off x="4762" y="189508"/>
              <a:ext cx="1998076" cy="10675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84" name="Google Shape;83;p49"/>
          <p:cNvGrpSpPr/>
          <p:nvPr/>
        </p:nvGrpSpPr>
        <p:grpSpPr>
          <a:xfrm>
            <a:off x="2402173" y="3543748"/>
            <a:ext cx="2007601" cy="1446601"/>
            <a:chOff x="0" y="0"/>
            <a:chExt cx="2007599" cy="1446599"/>
          </a:xfrm>
        </p:grpSpPr>
        <p:sp>
          <p:nvSpPr>
            <p:cNvPr id="182" name="Retângulo"/>
            <p:cNvSpPr/>
            <p:nvPr/>
          </p:nvSpPr>
          <p:spPr>
            <a:xfrm>
              <a:off x="0" y="0"/>
              <a:ext cx="2007600" cy="14466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83" name="Put the photo over this grey rectangle.…"/>
            <p:cNvSpPr txBox="1"/>
            <p:nvPr/>
          </p:nvSpPr>
          <p:spPr>
            <a:xfrm>
              <a:off x="4762" y="189508"/>
              <a:ext cx="1998076" cy="10675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87" name="Google Shape;84;p49"/>
          <p:cNvGrpSpPr/>
          <p:nvPr/>
        </p:nvGrpSpPr>
        <p:grpSpPr>
          <a:xfrm>
            <a:off x="4657499" y="2656700"/>
            <a:ext cx="4497901" cy="2486701"/>
            <a:chOff x="0" y="0"/>
            <a:chExt cx="4497900" cy="2486699"/>
          </a:xfrm>
        </p:grpSpPr>
        <p:sp>
          <p:nvSpPr>
            <p:cNvPr id="185" name="Retângulo"/>
            <p:cNvSpPr/>
            <p:nvPr/>
          </p:nvSpPr>
          <p:spPr>
            <a:xfrm>
              <a:off x="-1" y="0"/>
              <a:ext cx="4497902" cy="24867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86" name="Put the photo over this grey rectangle.…"/>
            <p:cNvSpPr txBox="1"/>
            <p:nvPr/>
          </p:nvSpPr>
          <p:spPr>
            <a:xfrm>
              <a:off x="4762" y="976258"/>
              <a:ext cx="4488376"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90" name="Google Shape;85;p49"/>
          <p:cNvGrpSpPr/>
          <p:nvPr/>
        </p:nvGrpSpPr>
        <p:grpSpPr>
          <a:xfrm>
            <a:off x="4659252" y="25"/>
            <a:ext cx="4497901" cy="2486700"/>
            <a:chOff x="0" y="0"/>
            <a:chExt cx="4497900" cy="2486699"/>
          </a:xfrm>
        </p:grpSpPr>
        <p:sp>
          <p:nvSpPr>
            <p:cNvPr id="188" name="Retângulo"/>
            <p:cNvSpPr/>
            <p:nvPr/>
          </p:nvSpPr>
          <p:spPr>
            <a:xfrm>
              <a:off x="-1" y="0"/>
              <a:ext cx="4497902" cy="24867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89" name="Put the photo over this grey rectangle.…"/>
            <p:cNvSpPr txBox="1"/>
            <p:nvPr/>
          </p:nvSpPr>
          <p:spPr>
            <a:xfrm>
              <a:off x="4762" y="976258"/>
              <a:ext cx="4488376"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191" name="Nível um…"/>
          <p:cNvSpPr txBox="1">
            <a:spLocks noGrp="1"/>
          </p:cNvSpPr>
          <p:nvPr>
            <p:ph type="body" sz="half" idx="1"/>
          </p:nvPr>
        </p:nvSpPr>
        <p:spPr>
          <a:xfrm>
            <a:off x="197400" y="619125"/>
            <a:ext cx="4194301" cy="2651101"/>
          </a:xfrm>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192"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ECTION_TITLE_AND_DESCRIPTION">
    <p:spTree>
      <p:nvGrpSpPr>
        <p:cNvPr id="1" name=""/>
        <p:cNvGrpSpPr/>
        <p:nvPr/>
      </p:nvGrpSpPr>
      <p:grpSpPr>
        <a:xfrm>
          <a:off x="0" y="0"/>
          <a:ext cx="0" cy="0"/>
          <a:chOff x="0" y="0"/>
          <a:chExt cx="0" cy="0"/>
        </a:xfrm>
      </p:grpSpPr>
      <p:pic>
        <p:nvPicPr>
          <p:cNvPr id="199"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00"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01"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02" name="Google Shape;89;p50"/>
          <p:cNvSpPr/>
          <p:nvPr/>
        </p:nvSpPr>
        <p:spPr>
          <a:xfrm>
            <a:off x="4572000" y="-125"/>
            <a:ext cx="4572000" cy="5143501"/>
          </a:xfrm>
          <a:prstGeom prst="rect">
            <a:avLst/>
          </a:prstGeom>
          <a:solidFill>
            <a:srgbClr val="EEEEEE"/>
          </a:solidFill>
          <a:ln w="12700">
            <a:miter lim="400000"/>
          </a:ln>
        </p:spPr>
        <p:txBody>
          <a:bodyPr lIns="45719" rIns="45719" anchor="ctr"/>
          <a:lstStyle/>
          <a:p>
            <a:endParaRPr/>
          </a:p>
        </p:txBody>
      </p:sp>
      <p:sp>
        <p:nvSpPr>
          <p:cNvPr id="203" name="Texto do título"/>
          <p:cNvSpPr txBox="1">
            <a:spLocks noGrp="1"/>
          </p:cNvSpPr>
          <p:nvPr>
            <p:ph type="title"/>
          </p:nvPr>
        </p:nvSpPr>
        <p:spPr>
          <a:xfrm>
            <a:off x="265500" y="1233175"/>
            <a:ext cx="4045200" cy="1482301"/>
          </a:xfrm>
          <a:prstGeom prst="rect">
            <a:avLst/>
          </a:prstGeom>
        </p:spPr>
        <p:txBody>
          <a:bodyPr anchor="b"/>
          <a:lstStyle>
            <a:lvl1pPr algn="ctr">
              <a:defRPr sz="4300"/>
            </a:lvl1pPr>
          </a:lstStyle>
          <a:p>
            <a:r>
              <a:t>Texto do título</a:t>
            </a:r>
          </a:p>
        </p:txBody>
      </p:sp>
      <p:sp>
        <p:nvSpPr>
          <p:cNvPr id="204" name="Nível um…"/>
          <p:cNvSpPr txBox="1">
            <a:spLocks noGrp="1"/>
          </p:cNvSpPr>
          <p:nvPr>
            <p:ph type="body" sz="quarter" idx="1"/>
          </p:nvPr>
        </p:nvSpPr>
        <p:spPr>
          <a:xfrm>
            <a:off x="265500" y="2803075"/>
            <a:ext cx="4045200" cy="1235101"/>
          </a:xfrm>
          <a:prstGeom prst="rect">
            <a:avLst/>
          </a:prstGeom>
        </p:spPr>
        <p:txBody>
          <a:bodyPr/>
          <a:lstStyle>
            <a:lvl1pPr marL="304800" indent="-152400" algn="ctr">
              <a:lnSpc>
                <a:spcPct val="100000"/>
              </a:lnSpc>
              <a:buClrTx/>
              <a:buSzTx/>
              <a:buFontTx/>
              <a:buNone/>
              <a:defRPr sz="2100"/>
            </a:lvl1pPr>
            <a:lvl2pPr marL="304800" indent="304800" algn="ctr">
              <a:lnSpc>
                <a:spcPct val="100000"/>
              </a:lnSpc>
              <a:buClrTx/>
              <a:buSzTx/>
              <a:buFontTx/>
              <a:buNone/>
              <a:defRPr sz="2100"/>
            </a:lvl2pPr>
            <a:lvl3pPr marL="304800" indent="762000" algn="ctr">
              <a:lnSpc>
                <a:spcPct val="100000"/>
              </a:lnSpc>
              <a:buClrTx/>
              <a:buSzTx/>
              <a:buFontTx/>
              <a:buNone/>
              <a:defRPr sz="2100"/>
            </a:lvl3pPr>
            <a:lvl4pPr marL="304800" indent="1219200" algn="ctr">
              <a:lnSpc>
                <a:spcPct val="100000"/>
              </a:lnSpc>
              <a:buClrTx/>
              <a:buSzTx/>
              <a:buFontTx/>
              <a:buNone/>
              <a:defRPr sz="2100"/>
            </a:lvl4pPr>
            <a:lvl5pPr marL="304800" indent="1676400" algn="ctr">
              <a:lnSpc>
                <a:spcPct val="100000"/>
              </a:lnSpc>
              <a:buClrTx/>
              <a:buSzTx/>
              <a:buFontTx/>
              <a:buNone/>
              <a:defRPr sz="2100"/>
            </a:lvl5pPr>
          </a:lstStyle>
          <a:p>
            <a:r>
              <a:t>Nível um</a:t>
            </a:r>
          </a:p>
          <a:p>
            <a:pPr lvl="1"/>
            <a:r>
              <a:t>Nível dois</a:t>
            </a:r>
          </a:p>
          <a:p>
            <a:pPr lvl="2"/>
            <a:r>
              <a:t>Nível três</a:t>
            </a:r>
          </a:p>
          <a:p>
            <a:pPr lvl="3"/>
            <a:r>
              <a:t>Nível quatro</a:t>
            </a:r>
          </a:p>
          <a:p>
            <a:pPr lvl="4"/>
            <a:r>
              <a:t>Nível cinco</a:t>
            </a:r>
          </a:p>
        </p:txBody>
      </p:sp>
      <p:sp>
        <p:nvSpPr>
          <p:cNvPr id="205" name="Google Shape;92;p50"/>
          <p:cNvSpPr txBox="1">
            <a:spLocks noGrp="1"/>
          </p:cNvSpPr>
          <p:nvPr>
            <p:ph type="body" sz="quarter" idx="21"/>
          </p:nvPr>
        </p:nvSpPr>
        <p:spPr>
          <a:xfrm>
            <a:off x="4899824" y="1375124"/>
            <a:ext cx="3532801" cy="2115601"/>
          </a:xfrm>
          <a:prstGeom prst="rect">
            <a:avLst/>
          </a:prstGeom>
        </p:spPr>
        <p:txBody>
          <a:bodyPr/>
          <a:lstStyle/>
          <a:p>
            <a:endParaRPr/>
          </a:p>
        </p:txBody>
      </p:sp>
      <p:sp>
        <p:nvSpPr>
          <p:cNvPr id="206"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_1_2">
    <p:spTree>
      <p:nvGrpSpPr>
        <p:cNvPr id="1" name=""/>
        <p:cNvGrpSpPr/>
        <p:nvPr/>
      </p:nvGrpSpPr>
      <p:grpSpPr>
        <a:xfrm>
          <a:off x="0" y="0"/>
          <a:ext cx="0" cy="0"/>
          <a:chOff x="0" y="0"/>
          <a:chExt cx="0" cy="0"/>
        </a:xfrm>
      </p:grpSpPr>
      <p:pic>
        <p:nvPicPr>
          <p:cNvPr id="213"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14"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15"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16"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
        <p:nvSpPr>
          <p:cNvPr id="217" name="Google Shape;96;p51"/>
          <p:cNvSpPr txBox="1"/>
          <p:nvPr/>
        </p:nvSpPr>
        <p:spPr>
          <a:xfrm>
            <a:off x="2290800" y="1218399"/>
            <a:ext cx="1812001" cy="604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2800" b="1">
                <a:latin typeface="Helvetica Neue"/>
                <a:ea typeface="Helvetica Neue"/>
                <a:cs typeface="Helvetica Neue"/>
                <a:sym typeface="Helvetica Neue"/>
              </a:defRPr>
            </a:lvl1pPr>
          </a:lstStyle>
          <a:p>
            <a:r>
              <a:t>Contact</a:t>
            </a:r>
          </a:p>
        </p:txBody>
      </p:sp>
      <p:sp>
        <p:nvSpPr>
          <p:cNvPr id="218" name="Google Shape;97;p51"/>
          <p:cNvSpPr txBox="1"/>
          <p:nvPr/>
        </p:nvSpPr>
        <p:spPr>
          <a:xfrm>
            <a:off x="2290800" y="1928049"/>
            <a:ext cx="4136100" cy="1608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lnSpc>
                <a:spcPct val="115000"/>
              </a:lnSpc>
              <a:defRPr sz="1300" b="1">
                <a:solidFill>
                  <a:srgbClr val="151B26"/>
                </a:solidFill>
                <a:latin typeface="Helvetica Neue"/>
                <a:ea typeface="Helvetica Neue"/>
                <a:cs typeface="Helvetica Neue"/>
                <a:sym typeface="Helvetica Neue"/>
              </a:defRPr>
            </a:pPr>
            <a:r>
              <a:t>General Secretariat for Synod of Bishops</a:t>
            </a:r>
            <a:endParaRPr sz="1500"/>
          </a:p>
          <a:p>
            <a:pPr>
              <a:lnSpc>
                <a:spcPct val="115000"/>
              </a:lnSpc>
              <a:defRPr sz="1200">
                <a:solidFill>
                  <a:srgbClr val="151B26"/>
                </a:solidFill>
                <a:latin typeface="Helvetica Neue"/>
                <a:ea typeface="Helvetica Neue"/>
                <a:cs typeface="Helvetica Neue"/>
                <a:sym typeface="Helvetica Neue"/>
              </a:defRPr>
            </a:pPr>
            <a:endParaRPr sz="1500"/>
          </a:p>
          <a:p>
            <a:pPr>
              <a:lnSpc>
                <a:spcPct val="115000"/>
              </a:lnSpc>
              <a:defRPr sz="1200">
                <a:solidFill>
                  <a:srgbClr val="151B26"/>
                </a:solidFill>
                <a:latin typeface="Helvetica Neue"/>
                <a:ea typeface="Helvetica Neue"/>
                <a:cs typeface="Helvetica Neue"/>
                <a:sym typeface="Helvetica Neue"/>
              </a:defRPr>
            </a:pPr>
            <a:r>
              <a:t>Via della Conciliazione 34 - 00120 Città del Vaticano</a:t>
            </a:r>
          </a:p>
          <a:p>
            <a:pPr>
              <a:lnSpc>
                <a:spcPct val="115000"/>
              </a:lnSpc>
              <a:defRPr sz="1200">
                <a:solidFill>
                  <a:srgbClr val="151B26"/>
                </a:solidFill>
                <a:latin typeface="Helvetica Neue"/>
                <a:ea typeface="Helvetica Neue"/>
                <a:cs typeface="Helvetica Neue"/>
                <a:sym typeface="Helvetica Neue"/>
              </a:defRPr>
            </a:pPr>
            <a:endParaRPr/>
          </a:p>
          <a:p>
            <a:pPr>
              <a:lnSpc>
                <a:spcPct val="115000"/>
              </a:lnSpc>
              <a:defRPr sz="1200">
                <a:latin typeface="Helvetica Neue"/>
                <a:ea typeface="Helvetica Neue"/>
                <a:cs typeface="Helvetica Neue"/>
                <a:sym typeface="Helvetica Neue"/>
              </a:defRPr>
            </a:pPr>
            <a:r>
              <a:t>Phone: </a:t>
            </a:r>
            <a:r>
              <a:rPr>
                <a:solidFill>
                  <a:srgbClr val="151B26"/>
                </a:solidFill>
              </a:rPr>
              <a:t>(+39) 06 698 84821 / 84324</a:t>
            </a:r>
          </a:p>
          <a:p>
            <a:pPr>
              <a:lnSpc>
                <a:spcPct val="115000"/>
              </a:lnSpc>
              <a:defRPr sz="1200">
                <a:latin typeface="Helvetica Neue"/>
                <a:ea typeface="Helvetica Neue"/>
                <a:cs typeface="Helvetica Neue"/>
                <a:sym typeface="Helvetica Neue"/>
              </a:defRPr>
            </a:pPr>
            <a:r>
              <a:t>synodus@synod.va </a:t>
            </a:r>
          </a:p>
          <a:p>
            <a:pPr>
              <a:lnSpc>
                <a:spcPct val="115000"/>
              </a:lnSpc>
              <a:defRPr sz="1200" u="sng">
                <a:solidFill>
                  <a:srgbClr val="0000FF"/>
                </a:solidFill>
                <a:latin typeface="Helvetica Neue"/>
                <a:ea typeface="Helvetica Neue"/>
                <a:cs typeface="Helvetica Neue"/>
                <a:sym typeface="Helvetica Neue"/>
              </a:defRPr>
            </a:pPr>
            <a:r>
              <a:rPr>
                <a:uFill>
                  <a:solidFill>
                    <a:srgbClr val="0000FF"/>
                  </a:solidFill>
                </a:uFill>
                <a:hlinkClick r:id="rId4"/>
              </a:rPr>
              <a:t>www.synod.va</a:t>
            </a:r>
          </a:p>
        </p:txBody>
      </p:sp>
      <p:pic>
        <p:nvPicPr>
          <p:cNvPr id="219" name="Google Shape;98;p51" descr="Google Shape;98;p51">
            <a:hlinkClick r:id="rId5"/>
          </p:cNvPr>
          <p:cNvPicPr>
            <a:picLocks noChangeAspect="1"/>
          </p:cNvPicPr>
          <p:nvPr/>
        </p:nvPicPr>
        <p:blipFill>
          <a:blip r:embed="rId6"/>
          <a:stretch>
            <a:fillRect/>
          </a:stretch>
        </p:blipFill>
        <p:spPr>
          <a:xfrm>
            <a:off x="2854075" y="3799725"/>
            <a:ext cx="330398" cy="330401"/>
          </a:xfrm>
          <a:prstGeom prst="rect">
            <a:avLst/>
          </a:prstGeom>
          <a:ln w="12700">
            <a:miter lim="400000"/>
          </a:ln>
        </p:spPr>
      </p:pic>
      <p:pic>
        <p:nvPicPr>
          <p:cNvPr id="220" name="Google Shape;99;p51" descr="Google Shape;99;p51">
            <a:hlinkClick r:id="rId7"/>
          </p:cNvPr>
          <p:cNvPicPr>
            <a:picLocks noChangeAspect="1"/>
          </p:cNvPicPr>
          <p:nvPr/>
        </p:nvPicPr>
        <p:blipFill>
          <a:blip r:embed="rId8"/>
          <a:stretch>
            <a:fillRect/>
          </a:stretch>
        </p:blipFill>
        <p:spPr>
          <a:xfrm>
            <a:off x="3348849" y="3822605"/>
            <a:ext cx="284640" cy="284642"/>
          </a:xfrm>
          <a:prstGeom prst="rect">
            <a:avLst/>
          </a:prstGeom>
          <a:ln w="12700">
            <a:miter lim="400000"/>
          </a:ln>
        </p:spPr>
      </p:pic>
      <p:sp>
        <p:nvSpPr>
          <p:cNvPr id="221" name="Google Shape;100;p51"/>
          <p:cNvSpPr/>
          <p:nvPr/>
        </p:nvSpPr>
        <p:spPr>
          <a:xfrm>
            <a:off x="2405075" y="1785950"/>
            <a:ext cx="3334801" cy="1"/>
          </a:xfrm>
          <a:prstGeom prst="line">
            <a:avLst/>
          </a:prstGeom>
          <a:ln w="19050">
            <a:solidFill>
              <a:srgbClr val="DEAB6F"/>
            </a:solidFill>
          </a:ln>
        </p:spPr>
        <p:txBody>
          <a:bodyPr lIns="45719" rIns="45719"/>
          <a:lstStyle/>
          <a:p>
            <a:endParaRPr/>
          </a:p>
        </p:txBody>
      </p:sp>
      <p:pic>
        <p:nvPicPr>
          <p:cNvPr id="222" name="Google Shape;101;p51" descr="Google Shape;101;p51">
            <a:hlinkClick r:id="rId9"/>
          </p:cNvPr>
          <p:cNvPicPr>
            <a:picLocks noChangeAspect="1"/>
          </p:cNvPicPr>
          <p:nvPr/>
        </p:nvPicPr>
        <p:blipFill>
          <a:blip r:embed="rId10"/>
          <a:srcRect l="2417" r="2416"/>
          <a:stretch>
            <a:fillRect/>
          </a:stretch>
        </p:blipFill>
        <p:spPr>
          <a:xfrm>
            <a:off x="2405075" y="3822613"/>
            <a:ext cx="284626" cy="284626"/>
          </a:xfrm>
          <a:prstGeom prst="rect">
            <a:avLst/>
          </a:prstGeom>
          <a:ln w="12700">
            <a:miter lim="400000"/>
          </a:ln>
        </p:spPr>
      </p:pic>
      <p:pic>
        <p:nvPicPr>
          <p:cNvPr id="223" name="Google Shape;102;p51" descr="Google Shape;102;p51">
            <a:hlinkClick r:id="rId7"/>
          </p:cNvPr>
          <p:cNvPicPr>
            <a:picLocks noChangeAspect="1"/>
          </p:cNvPicPr>
          <p:nvPr/>
        </p:nvPicPr>
        <p:blipFill>
          <a:blip r:embed="rId11"/>
          <a:srcRect t="2325" b="2326"/>
          <a:stretch>
            <a:fillRect/>
          </a:stretch>
        </p:blipFill>
        <p:spPr>
          <a:xfrm>
            <a:off x="3797849" y="3822605"/>
            <a:ext cx="284639" cy="284642"/>
          </a:xfrm>
          <a:prstGeom prst="rect">
            <a:avLst/>
          </a:prstGeom>
          <a:ln w="12700">
            <a:miter lim="400000"/>
          </a:ln>
        </p:spPr>
      </p:pic>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_1_1">
    <p:spTree>
      <p:nvGrpSpPr>
        <p:cNvPr id="1" name=""/>
        <p:cNvGrpSpPr/>
        <p:nvPr/>
      </p:nvGrpSpPr>
      <p:grpSpPr>
        <a:xfrm>
          <a:off x="0" y="0"/>
          <a:ext cx="0" cy="0"/>
          <a:chOff x="0" y="0"/>
          <a:chExt cx="0" cy="0"/>
        </a:xfrm>
      </p:grpSpPr>
      <p:pic>
        <p:nvPicPr>
          <p:cNvPr id="230"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31"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32"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33" name="Google Shape;104;p52"/>
          <p:cNvSpPr/>
          <p:nvPr/>
        </p:nvSpPr>
        <p:spPr>
          <a:xfrm>
            <a:off x="-79326" y="-52901"/>
            <a:ext cx="9308402" cy="5262602"/>
          </a:xfrm>
          <a:prstGeom prst="rect">
            <a:avLst/>
          </a:prstGeom>
          <a:solidFill>
            <a:srgbClr val="FFFFFF"/>
          </a:solidFill>
          <a:ln w="12700">
            <a:miter lim="400000"/>
          </a:ln>
        </p:spPr>
        <p:txBody>
          <a:bodyPr lIns="45719" rIns="45719" anchor="ctr"/>
          <a:lstStyle/>
          <a:p>
            <a:pPr>
              <a:defRPr sz="4900">
                <a:solidFill>
                  <a:schemeClr val="accent3"/>
                </a:solidFill>
                <a:latin typeface="Helvetica Neue"/>
                <a:ea typeface="Helvetica Neue"/>
                <a:cs typeface="Helvetica Neue"/>
                <a:sym typeface="Helvetica Neue"/>
              </a:defRPr>
            </a:pPr>
            <a:endParaRPr/>
          </a:p>
        </p:txBody>
      </p:sp>
      <p:sp>
        <p:nvSpPr>
          <p:cNvPr id="234" name="Texto do título"/>
          <p:cNvSpPr txBox="1">
            <a:spLocks noGrp="1"/>
          </p:cNvSpPr>
          <p:nvPr>
            <p:ph type="title"/>
          </p:nvPr>
        </p:nvSpPr>
        <p:spPr>
          <a:xfrm>
            <a:off x="323999" y="2151600"/>
            <a:ext cx="8454302" cy="840301"/>
          </a:xfrm>
          <a:prstGeom prst="rect">
            <a:avLst/>
          </a:prstGeom>
        </p:spPr>
        <p:txBody>
          <a:bodyPr anchor="b"/>
          <a:lstStyle>
            <a:lvl1pPr algn="ctr">
              <a:defRPr sz="4900" b="0">
                <a:solidFill>
                  <a:schemeClr val="accent1"/>
                </a:solidFill>
              </a:defRPr>
            </a:lvl1pPr>
          </a:lstStyle>
          <a:p>
            <a:r>
              <a:t>Texto do título</a:t>
            </a:r>
          </a:p>
        </p:txBody>
      </p:sp>
      <p:sp>
        <p:nvSpPr>
          <p:cNvPr id="235" name="Número do diapositivo"/>
          <p:cNvSpPr txBox="1">
            <a:spLocks noGrp="1"/>
          </p:cNvSpPr>
          <p:nvPr>
            <p:ph type="sldNum" sz="quarter" idx="2"/>
          </p:nvPr>
        </p:nvSpPr>
        <p:spPr>
          <a:xfrm>
            <a:off x="4419600" y="4627562"/>
            <a:ext cx="2133600" cy="2794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_ONLY">
    <p:spTree>
      <p:nvGrpSpPr>
        <p:cNvPr id="1" name=""/>
        <p:cNvGrpSpPr/>
        <p:nvPr/>
      </p:nvGrpSpPr>
      <p:grpSpPr>
        <a:xfrm>
          <a:off x="0" y="0"/>
          <a:ext cx="0" cy="0"/>
          <a:chOff x="0" y="0"/>
          <a:chExt cx="0" cy="0"/>
        </a:xfrm>
      </p:grpSpPr>
      <p:pic>
        <p:nvPicPr>
          <p:cNvPr id="242"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43"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44"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45" name="Texto do título"/>
          <p:cNvSpPr txBox="1">
            <a:spLocks noGrp="1"/>
          </p:cNvSpPr>
          <p:nvPr>
            <p:ph type="title"/>
          </p:nvPr>
        </p:nvSpPr>
        <p:spPr>
          <a:xfrm>
            <a:off x="852824" y="896725"/>
            <a:ext cx="7255801" cy="637201"/>
          </a:xfrm>
          <a:prstGeom prst="rect">
            <a:avLst/>
          </a:prstGeom>
        </p:spPr>
        <p:txBody>
          <a:bodyPr/>
          <a:lstStyle>
            <a:lvl1pPr>
              <a:defRPr sz="2500"/>
            </a:lvl1pPr>
          </a:lstStyle>
          <a:p>
            <a:r>
              <a:t>Texto do título</a:t>
            </a:r>
          </a:p>
        </p:txBody>
      </p:sp>
      <p:sp>
        <p:nvSpPr>
          <p:cNvPr id="246" name="Nível um…"/>
          <p:cNvSpPr txBox="1">
            <a:spLocks noGrp="1"/>
          </p:cNvSpPr>
          <p:nvPr>
            <p:ph type="body" sz="quarter" idx="1"/>
          </p:nvPr>
        </p:nvSpPr>
        <p:spPr>
          <a:xfrm>
            <a:off x="852824" y="1589673"/>
            <a:ext cx="3411601" cy="2210700"/>
          </a:xfrm>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247"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
        <p:nvSpPr>
          <p:cNvPr id="248" name="Google Shape;111;p53"/>
          <p:cNvSpPr txBox="1">
            <a:spLocks noGrp="1"/>
          </p:cNvSpPr>
          <p:nvPr>
            <p:ph type="body" sz="quarter" idx="21"/>
          </p:nvPr>
        </p:nvSpPr>
        <p:spPr>
          <a:xfrm>
            <a:off x="4697050" y="1589674"/>
            <a:ext cx="3411601" cy="2210701"/>
          </a:xfrm>
          <a:prstGeom prst="rect">
            <a:avLst/>
          </a:prstGeom>
        </p:spPr>
        <p:txBody>
          <a:bodyPr/>
          <a:lstStyle/>
          <a:p>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_1">
    <p:spTree>
      <p:nvGrpSpPr>
        <p:cNvPr id="1" name=""/>
        <p:cNvGrpSpPr/>
        <p:nvPr/>
      </p:nvGrpSpPr>
      <p:grpSpPr>
        <a:xfrm>
          <a:off x="0" y="0"/>
          <a:ext cx="0" cy="0"/>
          <a:chOff x="0" y="0"/>
          <a:chExt cx="0" cy="0"/>
        </a:xfrm>
      </p:grpSpPr>
      <p:pic>
        <p:nvPicPr>
          <p:cNvPr id="255"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56"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57"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pic>
        <p:nvPicPr>
          <p:cNvPr id="258" name="Google Shape;113;p54" descr="Google Shape;113;p54"/>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sp>
        <p:nvSpPr>
          <p:cNvPr id="259" name="Número do diapositivo"/>
          <p:cNvSpPr txBox="1">
            <a:spLocks noGrp="1"/>
          </p:cNvSpPr>
          <p:nvPr>
            <p:ph type="sldNum" sz="quarter" idx="2"/>
          </p:nvPr>
        </p:nvSpPr>
        <p:spPr>
          <a:xfrm>
            <a:off x="8798746" y="4287711"/>
            <a:ext cx="280286" cy="269617"/>
          </a:xfrm>
          <a:prstGeom prst="rect">
            <a:avLst/>
          </a:prstGeom>
        </p:spPr>
        <p:txBody>
          <a:bodyPr anchor="t"/>
          <a:lstStyle>
            <a:lvl1pPr>
              <a:defRPr>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pic>
        <p:nvPicPr>
          <p:cNvPr id="27"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8"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9"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grpSp>
        <p:nvGrpSpPr>
          <p:cNvPr id="32" name="Google Shape;18;p39"/>
          <p:cNvGrpSpPr/>
          <p:nvPr/>
        </p:nvGrpSpPr>
        <p:grpSpPr>
          <a:xfrm>
            <a:off x="0" y="-50"/>
            <a:ext cx="4575000" cy="5143501"/>
            <a:chOff x="0" y="-24"/>
            <a:chExt cx="4574999" cy="5143500"/>
          </a:xfrm>
        </p:grpSpPr>
        <p:sp>
          <p:nvSpPr>
            <p:cNvPr id="30" name="Retângulo"/>
            <p:cNvSpPr/>
            <p:nvPr/>
          </p:nvSpPr>
          <p:spPr>
            <a:xfrm>
              <a:off x="0" y="-25"/>
              <a:ext cx="4575000" cy="5143501"/>
            </a:xfrm>
            <a:prstGeom prst="rect">
              <a:avLst/>
            </a:prstGeom>
            <a:solidFill>
              <a:srgbClr val="B7B7B7"/>
            </a:solidFill>
            <a:ln w="12700" cap="flat">
              <a:noFill/>
              <a:miter lim="400000"/>
            </a:ln>
            <a:effectLst/>
          </p:spPr>
          <p:txBody>
            <a:bodyPr wrap="square" lIns="45719" tIns="45719" rIns="45719" bIns="45719" numCol="1" anchor="ctr">
              <a:noAutofit/>
            </a:bodyPr>
            <a:lstStyle/>
            <a:p>
              <a:pPr algn="ctr">
                <a:defRPr sz="1000">
                  <a:latin typeface="Helvetica Neue"/>
                  <a:ea typeface="Helvetica Neue"/>
                  <a:cs typeface="Helvetica Neue"/>
                  <a:sym typeface="Helvetica Neue"/>
                </a:defRPr>
              </a:pPr>
              <a:endParaRPr/>
            </a:p>
          </p:txBody>
        </p:sp>
        <p:sp>
          <p:nvSpPr>
            <p:cNvPr id="31" name="Put the photo over this grey rectangle.…"/>
            <p:cNvSpPr txBox="1"/>
            <p:nvPr/>
          </p:nvSpPr>
          <p:spPr>
            <a:xfrm>
              <a:off x="0" y="2304633"/>
              <a:ext cx="4575000"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33" name="Nível um…"/>
          <p:cNvSpPr txBox="1">
            <a:spLocks noGrp="1"/>
          </p:cNvSpPr>
          <p:nvPr>
            <p:ph type="body" sz="quarter" idx="1"/>
          </p:nvPr>
        </p:nvSpPr>
        <p:spPr>
          <a:xfrm>
            <a:off x="4879049" y="1586674"/>
            <a:ext cx="2816401" cy="1824602"/>
          </a:xfrm>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34"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hoto and two columns text">
    <p:spTree>
      <p:nvGrpSpPr>
        <p:cNvPr id="1" name=""/>
        <p:cNvGrpSpPr/>
        <p:nvPr/>
      </p:nvGrpSpPr>
      <p:grpSpPr>
        <a:xfrm>
          <a:off x="0" y="0"/>
          <a:ext cx="0" cy="0"/>
          <a:chOff x="0" y="0"/>
          <a:chExt cx="0" cy="0"/>
        </a:xfrm>
      </p:grpSpPr>
      <p:pic>
        <p:nvPicPr>
          <p:cNvPr id="41"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42"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43"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44" name="Texto do título"/>
          <p:cNvSpPr txBox="1">
            <a:spLocks noGrp="1"/>
          </p:cNvSpPr>
          <p:nvPr>
            <p:ph type="title"/>
          </p:nvPr>
        </p:nvSpPr>
        <p:spPr>
          <a:xfrm>
            <a:off x="276299" y="1227975"/>
            <a:ext cx="4802701" cy="637201"/>
          </a:xfrm>
          <a:prstGeom prst="rect">
            <a:avLst/>
          </a:prstGeom>
        </p:spPr>
        <p:txBody>
          <a:bodyPr/>
          <a:lstStyle>
            <a:lvl1pPr>
              <a:defRPr sz="2500"/>
            </a:lvl1pPr>
          </a:lstStyle>
          <a:p>
            <a:r>
              <a:t>Texto do título</a:t>
            </a:r>
          </a:p>
        </p:txBody>
      </p:sp>
      <p:sp>
        <p:nvSpPr>
          <p:cNvPr id="45" name="Nível um…"/>
          <p:cNvSpPr txBox="1">
            <a:spLocks noGrp="1"/>
          </p:cNvSpPr>
          <p:nvPr>
            <p:ph type="body" sz="quarter" idx="1"/>
          </p:nvPr>
        </p:nvSpPr>
        <p:spPr>
          <a:xfrm>
            <a:off x="2834750" y="1946649"/>
            <a:ext cx="2244301" cy="2127301"/>
          </a:xfrm>
          <a:prstGeom prst="rect">
            <a:avLst/>
          </a:prstGeom>
        </p:spPr>
        <p:txBody>
          <a:bodyPr/>
          <a:lstStyle/>
          <a:p>
            <a:r>
              <a:t>Nível um</a:t>
            </a:r>
          </a:p>
          <a:p>
            <a:pPr lvl="1"/>
            <a:r>
              <a:t>Nível dois</a:t>
            </a:r>
          </a:p>
          <a:p>
            <a:pPr lvl="2"/>
            <a:r>
              <a:t>Nível três</a:t>
            </a:r>
          </a:p>
          <a:p>
            <a:pPr lvl="3"/>
            <a:r>
              <a:t>Nível quatro</a:t>
            </a:r>
          </a:p>
          <a:p>
            <a:pPr lvl="4"/>
            <a:r>
              <a:t>Nível cinco</a:t>
            </a:r>
          </a:p>
        </p:txBody>
      </p:sp>
      <p:grpSp>
        <p:nvGrpSpPr>
          <p:cNvPr id="48" name="Google Shape;24;p40"/>
          <p:cNvGrpSpPr/>
          <p:nvPr/>
        </p:nvGrpSpPr>
        <p:grpSpPr>
          <a:xfrm>
            <a:off x="5298374" y="0"/>
            <a:ext cx="3845702" cy="5143500"/>
            <a:chOff x="0" y="0"/>
            <a:chExt cx="3845700" cy="5143500"/>
          </a:xfrm>
        </p:grpSpPr>
        <p:sp>
          <p:nvSpPr>
            <p:cNvPr id="46" name="Retângulo"/>
            <p:cNvSpPr/>
            <p:nvPr/>
          </p:nvSpPr>
          <p:spPr>
            <a:xfrm>
              <a:off x="-1" y="0"/>
              <a:ext cx="3845702" cy="5143500"/>
            </a:xfrm>
            <a:prstGeom prst="rect">
              <a:avLst/>
            </a:prstGeom>
            <a:solidFill>
              <a:srgbClr val="B7B7B7"/>
            </a:solidFill>
            <a:ln w="12700" cap="flat">
              <a:noFill/>
              <a:miter lim="400000"/>
            </a:ln>
            <a:effectLst/>
          </p:spPr>
          <p:txBody>
            <a:bodyPr wrap="square" lIns="45719" tIns="45719" rIns="45719" bIns="45719" numCol="1" anchor="ctr">
              <a:noAutofit/>
            </a:bodyPr>
            <a:lstStyle/>
            <a:p>
              <a:pPr algn="ctr">
                <a:defRPr sz="1200"/>
              </a:pPr>
              <a:endParaRPr/>
            </a:p>
          </p:txBody>
        </p:sp>
        <p:sp>
          <p:nvSpPr>
            <p:cNvPr id="47" name="Put the photo over this grey rectangle.…"/>
            <p:cNvSpPr txBox="1"/>
            <p:nvPr/>
          </p:nvSpPr>
          <p:spPr>
            <a:xfrm>
              <a:off x="-1" y="2304658"/>
              <a:ext cx="3845702"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49"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rgbClr val="FFFFFF"/>
                </a:solidFill>
              </a:defRPr>
            </a:lvl1pPr>
          </a:lstStyle>
          <a:p>
            <a:fld id="{86CB4B4D-7CA3-9044-876B-883B54F8677D}" type="slidenum">
              <a:t>‹N›</a:t>
            </a:fld>
            <a:endParaRPr/>
          </a:p>
        </p:txBody>
      </p:sp>
      <p:sp>
        <p:nvSpPr>
          <p:cNvPr id="50" name="Google Shape;27;p40"/>
          <p:cNvSpPr txBox="1">
            <a:spLocks noGrp="1"/>
          </p:cNvSpPr>
          <p:nvPr>
            <p:ph type="body" sz="quarter" idx="21"/>
          </p:nvPr>
        </p:nvSpPr>
        <p:spPr>
          <a:xfrm>
            <a:off x="276299" y="1946649"/>
            <a:ext cx="2244301" cy="2127301"/>
          </a:xfrm>
          <a:prstGeom prst="rect">
            <a:avLst/>
          </a:prstGeom>
        </p:spPr>
        <p:txBody>
          <a:bodyPr/>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57" name="Texto do título"/>
          <p:cNvSpPr txBox="1">
            <a:spLocks noGrp="1"/>
          </p:cNvSpPr>
          <p:nvPr>
            <p:ph type="title"/>
          </p:nvPr>
        </p:nvSpPr>
        <p:spPr>
          <a:prstGeom prst="rect">
            <a:avLst/>
          </a:prstGeom>
        </p:spPr>
        <p:txBody>
          <a:bodyPr/>
          <a:lstStyle/>
          <a:p>
            <a:r>
              <a:t>Texto do título</a:t>
            </a:r>
          </a:p>
        </p:txBody>
      </p:sp>
      <p:sp>
        <p:nvSpPr>
          <p:cNvPr id="58" name="Nível um…"/>
          <p:cNvSpPr txBox="1">
            <a:spLocks noGrp="1"/>
          </p:cNvSpPr>
          <p:nvPr>
            <p:ph type="body" idx="1"/>
          </p:nvPr>
        </p:nvSpPr>
        <p:spPr>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59" name="Número do diapositivo"/>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6"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67"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68"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grpSp>
        <p:nvGrpSpPr>
          <p:cNvPr id="71" name="Google Shape;35;p42"/>
          <p:cNvGrpSpPr/>
          <p:nvPr/>
        </p:nvGrpSpPr>
        <p:grpSpPr>
          <a:xfrm>
            <a:off x="249" y="0"/>
            <a:ext cx="9144001" cy="5143500"/>
            <a:chOff x="124" y="0"/>
            <a:chExt cx="9144000" cy="5143500"/>
          </a:xfrm>
        </p:grpSpPr>
        <p:sp>
          <p:nvSpPr>
            <p:cNvPr id="69" name="Retângulo"/>
            <p:cNvSpPr/>
            <p:nvPr/>
          </p:nvSpPr>
          <p:spPr>
            <a:xfrm>
              <a:off x="124" y="0"/>
              <a:ext cx="9144001" cy="5143500"/>
            </a:xfrm>
            <a:prstGeom prst="rect">
              <a:avLst/>
            </a:prstGeom>
            <a:solidFill>
              <a:srgbClr val="B7B7B7"/>
            </a:solidFill>
            <a:ln w="12700" cap="flat">
              <a:noFill/>
              <a:miter lim="400000"/>
            </a:ln>
            <a:effectLst/>
          </p:spPr>
          <p:txBody>
            <a:bodyPr wrap="square" lIns="45719" tIns="45719" rIns="45719" bIns="45719" numCol="1" anchor="ctr">
              <a:noAutofit/>
            </a:bodyPr>
            <a:lstStyle/>
            <a:p>
              <a:pPr algn="ctr">
                <a:defRPr sz="1200"/>
              </a:pPr>
              <a:endParaRPr/>
            </a:p>
          </p:txBody>
        </p:sp>
        <p:sp>
          <p:nvSpPr>
            <p:cNvPr id="70" name="Put the photo over this grey rectangle.…"/>
            <p:cNvSpPr txBox="1"/>
            <p:nvPr/>
          </p:nvSpPr>
          <p:spPr>
            <a:xfrm>
              <a:off x="124" y="2304658"/>
              <a:ext cx="9144001"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72"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rgbClr val="FFFFFF"/>
                </a:solidFill>
              </a:defRPr>
            </a:lvl1pPr>
          </a:lstStyle>
          <a:p>
            <a:fld id="{86CB4B4D-7CA3-9044-876B-883B54F8677D}" type="slidenum">
              <a:t>‹N›</a:t>
            </a:fld>
            <a:endParaRPr/>
          </a:p>
        </p:txBody>
      </p:sp>
      <p:sp>
        <p:nvSpPr>
          <p:cNvPr id="73" name="Nível um…"/>
          <p:cNvSpPr txBox="1">
            <a:spLocks noGrp="1"/>
          </p:cNvSpPr>
          <p:nvPr>
            <p:ph type="body" sz="quarter" idx="1"/>
          </p:nvPr>
        </p:nvSpPr>
        <p:spPr>
          <a:xfrm>
            <a:off x="678375" y="1670624"/>
            <a:ext cx="5082900" cy="1154401"/>
          </a:xfrm>
          <a:prstGeom prst="rect">
            <a:avLst/>
          </a:prstGeom>
        </p:spPr>
        <p:txBody>
          <a:bodyPr/>
          <a:lstStyle/>
          <a:p>
            <a:r>
              <a:t>Nível um</a:t>
            </a:r>
          </a:p>
          <a:p>
            <a:pPr lvl="1"/>
            <a:r>
              <a:t>Nível dois</a:t>
            </a:r>
          </a:p>
          <a:p>
            <a:pPr lvl="2"/>
            <a:r>
              <a:t>Nível três</a:t>
            </a:r>
          </a:p>
          <a:p>
            <a:pPr lvl="3"/>
            <a:r>
              <a:t>Nível quatro</a:t>
            </a:r>
          </a:p>
          <a:p>
            <a:pPr lvl="4"/>
            <a:r>
              <a:t>Nível cinco</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ig title">
    <p:spTree>
      <p:nvGrpSpPr>
        <p:cNvPr id="1" name=""/>
        <p:cNvGrpSpPr/>
        <p:nvPr/>
      </p:nvGrpSpPr>
      <p:grpSpPr>
        <a:xfrm>
          <a:off x="0" y="0"/>
          <a:ext cx="0" cy="0"/>
          <a:chOff x="0" y="0"/>
          <a:chExt cx="0" cy="0"/>
        </a:xfrm>
      </p:grpSpPr>
      <p:pic>
        <p:nvPicPr>
          <p:cNvPr id="80"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81"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82"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83" name="Google Shape;39;p43"/>
          <p:cNvSpPr/>
          <p:nvPr/>
        </p:nvSpPr>
        <p:spPr>
          <a:xfrm>
            <a:off x="-20700" y="-62101"/>
            <a:ext cx="9210600" cy="5205602"/>
          </a:xfrm>
          <a:prstGeom prst="rect">
            <a:avLst/>
          </a:prstGeom>
          <a:solidFill>
            <a:srgbClr val="FFFFFF"/>
          </a:solidFill>
          <a:ln>
            <a:solidFill>
              <a:srgbClr val="FFFFFF"/>
            </a:solidFill>
          </a:ln>
        </p:spPr>
        <p:txBody>
          <a:bodyPr lIns="45719" rIns="45719" anchor="ctr"/>
          <a:lstStyle/>
          <a:p>
            <a:endParaRPr/>
          </a:p>
        </p:txBody>
      </p:sp>
      <p:pic>
        <p:nvPicPr>
          <p:cNvPr id="84" name="Google Shape;40;p43" descr="Google Shape;40;p43"/>
          <p:cNvPicPr>
            <a:picLocks noChangeAspect="1"/>
          </p:cNvPicPr>
          <p:nvPr/>
        </p:nvPicPr>
        <p:blipFill>
          <a:blip r:embed="rId4"/>
          <a:srcRect b="29968"/>
          <a:stretch>
            <a:fillRect/>
          </a:stretch>
        </p:blipFill>
        <p:spPr>
          <a:xfrm>
            <a:off x="2138850" y="2991991"/>
            <a:ext cx="6315437" cy="2151510"/>
          </a:xfrm>
          <a:prstGeom prst="rect">
            <a:avLst/>
          </a:prstGeom>
          <a:ln w="12700">
            <a:miter lim="400000"/>
          </a:ln>
        </p:spPr>
      </p:pic>
      <p:pic>
        <p:nvPicPr>
          <p:cNvPr id="85" name="Google Shape;41;p43" descr="Google Shape;41;p43"/>
          <p:cNvPicPr>
            <a:picLocks noChangeAspect="1"/>
          </p:cNvPicPr>
          <p:nvPr/>
        </p:nvPicPr>
        <p:blipFill>
          <a:blip r:embed="rId4"/>
          <a:srcRect r="13563" b="39664"/>
          <a:stretch>
            <a:fillRect/>
          </a:stretch>
        </p:blipFill>
        <p:spPr>
          <a:xfrm rot="10800000" flipH="1">
            <a:off x="3776104" y="-71576"/>
            <a:ext cx="5458821" cy="1853736"/>
          </a:xfrm>
          <a:prstGeom prst="rect">
            <a:avLst/>
          </a:prstGeom>
          <a:ln w="12700">
            <a:miter lim="400000"/>
          </a:ln>
        </p:spPr>
      </p:pic>
      <p:pic>
        <p:nvPicPr>
          <p:cNvPr id="86" name="Google Shape;42;p43" descr="Google Shape;42;p43"/>
          <p:cNvPicPr>
            <a:picLocks noChangeAspect="1"/>
          </p:cNvPicPr>
          <p:nvPr/>
        </p:nvPicPr>
        <p:blipFill>
          <a:blip r:embed="rId4"/>
          <a:srcRect l="57884" t="8301"/>
          <a:stretch>
            <a:fillRect/>
          </a:stretch>
        </p:blipFill>
        <p:spPr>
          <a:xfrm rot="10800000" flipH="1">
            <a:off x="-27400" y="2263545"/>
            <a:ext cx="2574966" cy="2727556"/>
          </a:xfrm>
          <a:prstGeom prst="rect">
            <a:avLst/>
          </a:prstGeom>
          <a:ln w="12700">
            <a:miter lim="400000"/>
          </a:ln>
        </p:spPr>
      </p:pic>
      <p:sp>
        <p:nvSpPr>
          <p:cNvPr id="87" name="Número do diapositivo"/>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88" name="Google Shape;44;p43"/>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89" name="Texto do título"/>
          <p:cNvSpPr txBox="1">
            <a:spLocks noGrp="1"/>
          </p:cNvSpPr>
          <p:nvPr>
            <p:ph type="title"/>
          </p:nvPr>
        </p:nvSpPr>
        <p:spPr>
          <a:xfrm>
            <a:off x="124" y="1266899"/>
            <a:ext cx="9144001" cy="1704302"/>
          </a:xfrm>
          <a:prstGeom prst="rect">
            <a:avLst/>
          </a:prstGeom>
        </p:spPr>
        <p:txBody>
          <a:bodyPr/>
          <a:lstStyle>
            <a:lvl1pPr algn="ctr">
              <a:defRPr sz="9300">
                <a:solidFill>
                  <a:schemeClr val="accent1"/>
                </a:solidFill>
              </a:defRPr>
            </a:lvl1pPr>
          </a:lstStyle>
          <a:p>
            <a:r>
              <a:t>Texto do título</a:t>
            </a:r>
          </a:p>
        </p:txBody>
      </p:sp>
      <p:sp>
        <p:nvSpPr>
          <p:cNvPr id="90" name="Nível um…"/>
          <p:cNvSpPr txBox="1">
            <a:spLocks noGrp="1"/>
          </p:cNvSpPr>
          <p:nvPr>
            <p:ph type="body" sz="quarter" idx="1"/>
          </p:nvPr>
        </p:nvSpPr>
        <p:spPr>
          <a:xfrm>
            <a:off x="2350649" y="3047400"/>
            <a:ext cx="4442702" cy="555301"/>
          </a:xfrm>
          <a:prstGeom prst="rect">
            <a:avLst/>
          </a:prstGeom>
        </p:spPr>
        <p:txBody>
          <a:bodyPr anchor="b"/>
          <a:lstStyle>
            <a:lvl1pPr marL="304800" indent="-152400" algn="ctr">
              <a:buClrTx/>
              <a:buSzTx/>
              <a:buFontTx/>
              <a:buNone/>
              <a:defRPr sz="2200">
                <a:solidFill>
                  <a:schemeClr val="accent1"/>
                </a:solidFill>
              </a:defRPr>
            </a:lvl1pPr>
            <a:lvl2pPr marL="304800" indent="304800" algn="ctr">
              <a:buClrTx/>
              <a:buSzTx/>
              <a:buFontTx/>
              <a:buNone/>
              <a:defRPr sz="2200">
                <a:solidFill>
                  <a:schemeClr val="accent1"/>
                </a:solidFill>
              </a:defRPr>
            </a:lvl2pPr>
            <a:lvl3pPr marL="304800" indent="762000" algn="ctr">
              <a:buClrTx/>
              <a:buSzTx/>
              <a:buFontTx/>
              <a:buNone/>
              <a:defRPr sz="2200">
                <a:solidFill>
                  <a:schemeClr val="accent1"/>
                </a:solidFill>
              </a:defRPr>
            </a:lvl3pPr>
            <a:lvl4pPr marL="304800" indent="1219200" algn="ctr">
              <a:buClrTx/>
              <a:buSzTx/>
              <a:buFontTx/>
              <a:buNone/>
              <a:defRPr sz="2200">
                <a:solidFill>
                  <a:schemeClr val="accent1"/>
                </a:solidFill>
              </a:defRPr>
            </a:lvl4pPr>
            <a:lvl5pPr marL="304800" indent="1676400" algn="ctr">
              <a:buClrTx/>
              <a:buSzTx/>
              <a:buFontTx/>
              <a:buNone/>
              <a:defRPr sz="2200">
                <a:solidFill>
                  <a:schemeClr val="accent1"/>
                </a:solidFill>
              </a:defRPr>
            </a:lvl5pPr>
          </a:lstStyle>
          <a:p>
            <a:r>
              <a:t>Nível um</a:t>
            </a:r>
          </a:p>
          <a:p>
            <a:pPr lvl="1"/>
            <a:r>
              <a:t>Nível dois</a:t>
            </a:r>
          </a:p>
          <a:p>
            <a:pPr lvl="2"/>
            <a:r>
              <a:t>Nível três</a:t>
            </a:r>
          </a:p>
          <a:p>
            <a:pPr lvl="3"/>
            <a:r>
              <a:t>Nível quatro</a:t>
            </a:r>
          </a:p>
          <a:p>
            <a:pPr lvl="4"/>
            <a:r>
              <a:t>Nível cinco</a:t>
            </a:r>
          </a:p>
        </p:txBody>
      </p:sp>
      <p:pic>
        <p:nvPicPr>
          <p:cNvPr id="91" name="Google Shape;47;p43" descr="Google Shape;47;p43"/>
          <p:cNvPicPr>
            <a:picLocks noChangeAspect="1"/>
          </p:cNvPicPr>
          <p:nvPr/>
        </p:nvPicPr>
        <p:blipFill>
          <a:blip r:embed="rId3"/>
          <a:stretch>
            <a:fillRect/>
          </a:stretch>
        </p:blipFill>
        <p:spPr>
          <a:xfrm>
            <a:off x="1850" y="4132374"/>
            <a:ext cx="1135300" cy="1004524"/>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_2_1">
    <p:spTree>
      <p:nvGrpSpPr>
        <p:cNvPr id="1" name=""/>
        <p:cNvGrpSpPr/>
        <p:nvPr/>
      </p:nvGrpSpPr>
      <p:grpSpPr>
        <a:xfrm>
          <a:off x="0" y="0"/>
          <a:ext cx="0" cy="0"/>
          <a:chOff x="0" y="0"/>
          <a:chExt cx="0" cy="0"/>
        </a:xfrm>
      </p:grpSpPr>
      <p:pic>
        <p:nvPicPr>
          <p:cNvPr id="98"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99"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00"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pic>
        <p:nvPicPr>
          <p:cNvPr id="101" name="Google Shape;49;p44" descr="Google Shape;49;p44"/>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sp>
        <p:nvSpPr>
          <p:cNvPr id="102" name="Nível um…"/>
          <p:cNvSpPr txBox="1">
            <a:spLocks noGrp="1"/>
          </p:cNvSpPr>
          <p:nvPr>
            <p:ph type="body" sz="quarter" idx="1"/>
          </p:nvPr>
        </p:nvSpPr>
        <p:spPr>
          <a:xfrm>
            <a:off x="1253249" y="1789500"/>
            <a:ext cx="6637502" cy="1412101"/>
          </a:xfrm>
          <a:prstGeom prst="rect">
            <a:avLst/>
          </a:prstGeom>
        </p:spPr>
        <p:txBody>
          <a:bodyPr/>
          <a:lstStyle>
            <a:lvl1pPr indent="-330200" algn="ctr">
              <a:buClr>
                <a:srgbClr val="000000"/>
              </a:buClr>
              <a:buSzPts val="1600"/>
              <a:defRPr sz="1600"/>
            </a:lvl1pPr>
            <a:lvl2pPr indent="-330200" algn="ctr">
              <a:buClr>
                <a:srgbClr val="000000"/>
              </a:buClr>
              <a:buSzPts val="1600"/>
              <a:defRPr sz="1600"/>
            </a:lvl2pPr>
            <a:lvl3pPr indent="-330200" algn="ctr">
              <a:buClr>
                <a:srgbClr val="000000"/>
              </a:buClr>
              <a:buSzPts val="1600"/>
              <a:defRPr sz="1600"/>
            </a:lvl3pPr>
            <a:lvl4pPr indent="-330200" algn="ctr">
              <a:buClr>
                <a:srgbClr val="000000"/>
              </a:buClr>
              <a:buSzPts val="1600"/>
              <a:defRPr sz="1600"/>
            </a:lvl4pPr>
            <a:lvl5pPr indent="-330200" algn="ctr">
              <a:buClr>
                <a:srgbClr val="000000"/>
              </a:buClr>
              <a:buSzPts val="1600"/>
              <a:defRPr sz="1600"/>
            </a:lvl5pPr>
          </a:lstStyle>
          <a:p>
            <a:r>
              <a:t>Nível um</a:t>
            </a:r>
          </a:p>
          <a:p>
            <a:pPr lvl="1"/>
            <a:r>
              <a:t>Nível dois</a:t>
            </a:r>
          </a:p>
          <a:p>
            <a:pPr lvl="2"/>
            <a:r>
              <a:t>Nível três</a:t>
            </a:r>
          </a:p>
          <a:p>
            <a:pPr lvl="3"/>
            <a:r>
              <a:t>Nível quatro</a:t>
            </a:r>
          </a:p>
          <a:p>
            <a:pPr lvl="4"/>
            <a:r>
              <a:t>Nível cinco</a:t>
            </a:r>
          </a:p>
        </p:txBody>
      </p:sp>
      <p:sp>
        <p:nvSpPr>
          <p:cNvPr id="103"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APTION_ONLY">
    <p:spTree>
      <p:nvGrpSpPr>
        <p:cNvPr id="1" name=""/>
        <p:cNvGrpSpPr/>
        <p:nvPr/>
      </p:nvGrpSpPr>
      <p:grpSpPr>
        <a:xfrm>
          <a:off x="0" y="0"/>
          <a:ext cx="0" cy="0"/>
          <a:chOff x="0" y="0"/>
          <a:chExt cx="0" cy="0"/>
        </a:xfrm>
      </p:grpSpPr>
      <p:pic>
        <p:nvPicPr>
          <p:cNvPr id="110"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11"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12"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pic>
        <p:nvPicPr>
          <p:cNvPr id="113" name="Google Shape;54;p45" descr="Google Shape;54;p45"/>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sp>
        <p:nvSpPr>
          <p:cNvPr id="114" name="Nível um…"/>
          <p:cNvSpPr txBox="1">
            <a:spLocks noGrp="1"/>
          </p:cNvSpPr>
          <p:nvPr>
            <p:ph type="body" sz="quarter" idx="1"/>
          </p:nvPr>
        </p:nvSpPr>
        <p:spPr>
          <a:xfrm>
            <a:off x="1073699" y="3975529"/>
            <a:ext cx="5998802" cy="605101"/>
          </a:xfrm>
          <a:prstGeom prst="rect">
            <a:avLst/>
          </a:prstGeom>
        </p:spPr>
        <p:txBody>
          <a:bodyPr anchor="ctr"/>
          <a:lstStyle>
            <a:lvl1pPr marL="228600" indent="0">
              <a:lnSpc>
                <a:spcPct val="100000"/>
              </a:lnSpc>
              <a:buClrTx/>
              <a:buSzTx/>
              <a:buFontTx/>
              <a:buNone/>
              <a:defRPr sz="2800" b="1"/>
            </a:lvl1pPr>
            <a:lvl2pPr marL="1320800" indent="-711200">
              <a:lnSpc>
                <a:spcPct val="100000"/>
              </a:lnSpc>
              <a:buClrTx/>
              <a:buSzPts val="2800"/>
              <a:buFontTx/>
              <a:defRPr sz="2800" b="1"/>
            </a:lvl2pPr>
            <a:lvl3pPr marL="1778000" indent="-711200">
              <a:lnSpc>
                <a:spcPct val="100000"/>
              </a:lnSpc>
              <a:buClrTx/>
              <a:buSzPts val="2800"/>
              <a:buFontTx/>
              <a:defRPr sz="2800" b="1"/>
            </a:lvl3pPr>
            <a:lvl4pPr marL="2235200" indent="-711200">
              <a:lnSpc>
                <a:spcPct val="100000"/>
              </a:lnSpc>
              <a:buClrTx/>
              <a:buSzPts val="2800"/>
              <a:buFontTx/>
              <a:defRPr sz="2800" b="1"/>
            </a:lvl4pPr>
            <a:lvl5pPr marL="2692400" indent="-711200">
              <a:lnSpc>
                <a:spcPct val="100000"/>
              </a:lnSpc>
              <a:buClrTx/>
              <a:buSzPts val="2800"/>
              <a:buFontTx/>
              <a:defRPr sz="2800" b="1"/>
            </a:lvl5pPr>
          </a:lstStyle>
          <a:p>
            <a:r>
              <a:t>Nível um</a:t>
            </a:r>
          </a:p>
          <a:p>
            <a:pPr lvl="1"/>
            <a:r>
              <a:t>Nível dois</a:t>
            </a:r>
          </a:p>
          <a:p>
            <a:pPr lvl="2"/>
            <a:r>
              <a:t>Nível três</a:t>
            </a:r>
          </a:p>
          <a:p>
            <a:pPr lvl="3"/>
            <a:r>
              <a:t>Nível quatro</a:t>
            </a:r>
          </a:p>
          <a:p>
            <a:pPr lvl="4"/>
            <a:r>
              <a:t>Nível cinco</a:t>
            </a:r>
          </a:p>
        </p:txBody>
      </p:sp>
      <p:sp>
        <p:nvSpPr>
          <p:cNvPr id="115"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_AND_TWO_COLUMNS">
    <p:spTree>
      <p:nvGrpSpPr>
        <p:cNvPr id="1" name=""/>
        <p:cNvGrpSpPr/>
        <p:nvPr/>
      </p:nvGrpSpPr>
      <p:grpSpPr>
        <a:xfrm>
          <a:off x="0" y="0"/>
          <a:ext cx="0" cy="0"/>
          <a:chOff x="0" y="0"/>
          <a:chExt cx="0" cy="0"/>
        </a:xfrm>
      </p:grpSpPr>
      <p:pic>
        <p:nvPicPr>
          <p:cNvPr id="122"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23"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24"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25" name="Texto do título"/>
          <p:cNvSpPr txBox="1">
            <a:spLocks noGrp="1"/>
          </p:cNvSpPr>
          <p:nvPr>
            <p:ph type="title"/>
          </p:nvPr>
        </p:nvSpPr>
        <p:spPr>
          <a:xfrm>
            <a:off x="846224" y="1353925"/>
            <a:ext cx="3203701" cy="504901"/>
          </a:xfrm>
          <a:prstGeom prst="rect">
            <a:avLst/>
          </a:prstGeom>
        </p:spPr>
        <p:txBody>
          <a:bodyPr/>
          <a:lstStyle>
            <a:lvl1pPr>
              <a:defRPr sz="2500"/>
            </a:lvl1pPr>
          </a:lstStyle>
          <a:p>
            <a:r>
              <a:t>Texto do título</a:t>
            </a:r>
          </a:p>
        </p:txBody>
      </p:sp>
      <p:sp>
        <p:nvSpPr>
          <p:cNvPr id="126" name="Nível um…"/>
          <p:cNvSpPr txBox="1">
            <a:spLocks noGrp="1"/>
          </p:cNvSpPr>
          <p:nvPr>
            <p:ph type="body" sz="quarter" idx="1"/>
          </p:nvPr>
        </p:nvSpPr>
        <p:spPr>
          <a:xfrm>
            <a:off x="224774" y="119000"/>
            <a:ext cx="3252601" cy="393601"/>
          </a:xfrm>
          <a:prstGeom prst="rect">
            <a:avLst/>
          </a:prstGeom>
        </p:spPr>
        <p:txBody>
          <a:bodyPr/>
          <a:lstStyle>
            <a:lvl1pPr marL="304800" indent="-152400">
              <a:buClrTx/>
              <a:buSzTx/>
              <a:buFontTx/>
              <a:buNone/>
              <a:defRPr sz="1100">
                <a:solidFill>
                  <a:srgbClr val="666666"/>
                </a:solidFill>
                <a:latin typeface="Helvetica Neue Light"/>
                <a:ea typeface="Helvetica Neue Light"/>
                <a:cs typeface="Helvetica Neue Light"/>
                <a:sym typeface="Helvetica Neue Light"/>
              </a:defRPr>
            </a:lvl1pPr>
            <a:lvl2pPr marL="304800" indent="304800">
              <a:buClrTx/>
              <a:buSzTx/>
              <a:buFontTx/>
              <a:buNone/>
              <a:defRPr sz="1100">
                <a:solidFill>
                  <a:srgbClr val="666666"/>
                </a:solidFill>
                <a:latin typeface="Helvetica Neue Light"/>
                <a:ea typeface="Helvetica Neue Light"/>
                <a:cs typeface="Helvetica Neue Light"/>
                <a:sym typeface="Helvetica Neue Light"/>
              </a:defRPr>
            </a:lvl2pPr>
            <a:lvl3pPr marL="304800" indent="762000">
              <a:buClrTx/>
              <a:buSzTx/>
              <a:buFontTx/>
              <a:buNone/>
              <a:defRPr sz="1100">
                <a:solidFill>
                  <a:srgbClr val="666666"/>
                </a:solidFill>
                <a:latin typeface="Helvetica Neue Light"/>
                <a:ea typeface="Helvetica Neue Light"/>
                <a:cs typeface="Helvetica Neue Light"/>
                <a:sym typeface="Helvetica Neue Light"/>
              </a:defRPr>
            </a:lvl3pPr>
            <a:lvl4pPr marL="304800" indent="1219200">
              <a:buClrTx/>
              <a:buSzTx/>
              <a:buFontTx/>
              <a:buNone/>
              <a:defRPr sz="1100">
                <a:solidFill>
                  <a:srgbClr val="666666"/>
                </a:solidFill>
                <a:latin typeface="Helvetica Neue Light"/>
                <a:ea typeface="Helvetica Neue Light"/>
                <a:cs typeface="Helvetica Neue Light"/>
                <a:sym typeface="Helvetica Neue Light"/>
              </a:defRPr>
            </a:lvl4pPr>
            <a:lvl5pPr marL="304800" indent="1676400">
              <a:buClrTx/>
              <a:buSzTx/>
              <a:buFontTx/>
              <a:buNone/>
              <a:defRPr sz="1100">
                <a:solidFill>
                  <a:srgbClr val="666666"/>
                </a:solidFill>
                <a:latin typeface="Helvetica Neue Light"/>
                <a:ea typeface="Helvetica Neue Light"/>
                <a:cs typeface="Helvetica Neue Light"/>
                <a:sym typeface="Helvetica Neue Light"/>
              </a:defRPr>
            </a:lvl5pPr>
          </a:lstStyle>
          <a:p>
            <a:r>
              <a:t>Nível um</a:t>
            </a:r>
          </a:p>
          <a:p>
            <a:pPr lvl="1"/>
            <a:r>
              <a:t>Nível dois</a:t>
            </a:r>
          </a:p>
          <a:p>
            <a:pPr lvl="2"/>
            <a:r>
              <a:t>Nível três</a:t>
            </a:r>
          </a:p>
          <a:p>
            <a:pPr lvl="3"/>
            <a:r>
              <a:t>Nível quatro</a:t>
            </a:r>
          </a:p>
          <a:p>
            <a:pPr lvl="4"/>
            <a:r>
              <a:t>Nível cinco</a:t>
            </a:r>
          </a:p>
        </p:txBody>
      </p:sp>
      <p:sp>
        <p:nvSpPr>
          <p:cNvPr id="127" name="Google Shape;60;p46"/>
          <p:cNvSpPr txBox="1">
            <a:spLocks noGrp="1"/>
          </p:cNvSpPr>
          <p:nvPr>
            <p:ph type="body" sz="quarter" idx="21"/>
          </p:nvPr>
        </p:nvSpPr>
        <p:spPr>
          <a:xfrm>
            <a:off x="846224" y="1915749"/>
            <a:ext cx="3203701" cy="2367002"/>
          </a:xfrm>
          <a:prstGeom prst="rect">
            <a:avLst/>
          </a:prstGeom>
        </p:spPr>
        <p:txBody>
          <a:bodyPr/>
          <a:lstStyle/>
          <a:p>
            <a:endParaRPr/>
          </a:p>
        </p:txBody>
      </p:sp>
      <p:sp>
        <p:nvSpPr>
          <p:cNvPr id="128"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grpSp>
        <p:nvGrpSpPr>
          <p:cNvPr id="131" name="Google Shape;62;p46"/>
          <p:cNvGrpSpPr/>
          <p:nvPr/>
        </p:nvGrpSpPr>
        <p:grpSpPr>
          <a:xfrm>
            <a:off x="4813799" y="512499"/>
            <a:ext cx="3609001" cy="4060801"/>
            <a:chOff x="0" y="0"/>
            <a:chExt cx="3608999" cy="4060799"/>
          </a:xfrm>
        </p:grpSpPr>
        <p:sp>
          <p:nvSpPr>
            <p:cNvPr id="129" name="Retângulo"/>
            <p:cNvSpPr/>
            <p:nvPr/>
          </p:nvSpPr>
          <p:spPr>
            <a:xfrm>
              <a:off x="-1" y="-1"/>
              <a:ext cx="3609001" cy="4060801"/>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endParaRPr/>
            </a:p>
          </p:txBody>
        </p:sp>
        <p:sp>
          <p:nvSpPr>
            <p:cNvPr id="130" name="Put the photo over this grey rectangle.…"/>
            <p:cNvSpPr txBox="1"/>
            <p:nvPr/>
          </p:nvSpPr>
          <p:spPr>
            <a:xfrm>
              <a:off x="4762" y="1763308"/>
              <a:ext cx="3599475" cy="5341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oogle Shape;6;p37" descr="Google Shape;6;p37"/>
          <p:cNvPicPr>
            <a:picLocks noChangeAspect="1"/>
          </p:cNvPicPr>
          <p:nvPr/>
        </p:nvPicPr>
        <p:blipFill>
          <a:blip r:embed="rId19"/>
          <a:srcRect l="19" r="19"/>
          <a:stretch>
            <a:fillRect/>
          </a:stretch>
        </p:blipFill>
        <p:spPr>
          <a:xfrm>
            <a:off x="1850" y="0"/>
            <a:ext cx="9140301" cy="5143502"/>
          </a:xfrm>
          <a:prstGeom prst="rect">
            <a:avLst/>
          </a:prstGeom>
          <a:ln w="12700">
            <a:miter lim="400000"/>
          </a:ln>
        </p:spPr>
      </p:pic>
      <p:pic>
        <p:nvPicPr>
          <p:cNvPr id="3" name="Google Shape;8;p37" descr="Google Shape;8;p37"/>
          <p:cNvPicPr>
            <a:picLocks noChangeAspect="1"/>
          </p:cNvPicPr>
          <p:nvPr/>
        </p:nvPicPr>
        <p:blipFill>
          <a:blip r:embed="rId20"/>
          <a:stretch>
            <a:fillRect/>
          </a:stretch>
        </p:blipFill>
        <p:spPr>
          <a:xfrm>
            <a:off x="1850" y="4132374"/>
            <a:ext cx="1135300" cy="1004524"/>
          </a:xfrm>
          <a:prstGeom prst="rect">
            <a:avLst/>
          </a:prstGeom>
          <a:ln w="12700">
            <a:miter lim="400000"/>
          </a:ln>
        </p:spPr>
      </p:pic>
      <p:sp>
        <p:nvSpPr>
          <p:cNvPr id="4"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5" name="Texto do título"/>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Texto do título</a:t>
            </a:r>
          </a:p>
        </p:txBody>
      </p:sp>
      <p:sp>
        <p:nvSpPr>
          <p:cNvPr id="6" name="Nível um…"/>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Nível um</a:t>
            </a:r>
          </a:p>
          <a:p>
            <a:pPr lvl="1"/>
            <a:r>
              <a:t>Nível dois</a:t>
            </a:r>
          </a:p>
          <a:p>
            <a:pPr lvl="2"/>
            <a:r>
              <a:t>Nível três</a:t>
            </a:r>
          </a:p>
          <a:p>
            <a:pPr lvl="3"/>
            <a:r>
              <a:t>Nível quatro</a:t>
            </a:r>
          </a:p>
          <a:p>
            <a:pPr lvl="4"/>
            <a:r>
              <a:t>Nível cinco</a:t>
            </a:r>
          </a:p>
        </p:txBody>
      </p:sp>
      <p:sp>
        <p:nvSpPr>
          <p:cNvPr id="7" name="Número do diapositivo"/>
          <p:cNvSpPr txBox="1">
            <a:spLocks noGrp="1"/>
          </p:cNvSpPr>
          <p:nvPr>
            <p:ph type="sldNum" sz="quarter" idx="2"/>
          </p:nvPr>
        </p:nvSpPr>
        <p:spPr>
          <a:xfrm>
            <a:off x="8795615" y="4720378"/>
            <a:ext cx="280285" cy="269617"/>
          </a:xfrm>
          <a:prstGeom prst="rect">
            <a:avLst/>
          </a:prstGeom>
          <a:ln w="12700">
            <a:miter lim="400000"/>
          </a:ln>
        </p:spPr>
        <p:txBody>
          <a:bodyPr wrap="none" lIns="91424" tIns="91424" rIns="91424" bIns="91424" anchor="ctr">
            <a:spAutoFit/>
          </a:bodyPr>
          <a:lstStyle>
            <a:lvl1pPr algn="r">
              <a:defRPr sz="600">
                <a:solidFill>
                  <a:srgbClr val="858585"/>
                </a:solidFill>
                <a:latin typeface="Helvetica Neue"/>
                <a:ea typeface="Helvetica Neue"/>
                <a:cs typeface="Helvetica Neue"/>
                <a:sym typeface="Helvetica Neue"/>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1pPr>
      <a:lvl2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2pPr>
      <a:lvl3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3pPr>
      <a:lvl4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4pPr>
      <a:lvl5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5pPr>
      <a:lvl6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6pPr>
      <a:lvl7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7pPr>
      <a:lvl8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8pPr>
      <a:lvl9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9pPr>
    </p:titleStyle>
    <p:bodyStyle>
      <a:lvl1pPr marL="457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1pPr>
      <a:lvl2pPr marL="914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2pPr>
      <a:lvl3pPr marL="1371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3pPr>
      <a:lvl4pPr marL="1828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4pPr>
      <a:lvl5pPr marL="22860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5pPr>
      <a:lvl6pPr marL="2743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6pPr>
      <a:lvl7pPr marL="3200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7pPr>
      <a:lvl8pPr marL="3657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8pPr>
      <a:lvl9pPr marL="4114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1pPr>
      <a:lvl2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2pPr>
      <a:lvl3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3pPr>
      <a:lvl4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4pPr>
      <a:lvl5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5pPr>
      <a:lvl6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6pPr>
      <a:lvl7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7pPr>
      <a:lvl8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8pPr>
      <a:lvl9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vatican.va/content/francesco/es/speeches/2015/october/documents/papa-francesco_20151017_50-anniversario-sinodo.html"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Google Shape;120;p1" descr="Google Shape;120;p1"/>
          <p:cNvPicPr>
            <a:picLocks noChangeAspect="1"/>
          </p:cNvPicPr>
          <p:nvPr/>
        </p:nvPicPr>
        <p:blipFill>
          <a:blip r:embed="rId2">
            <a:alphaModFix amt="10000"/>
          </a:blip>
          <a:srcRect l="25849" b="4168"/>
          <a:stretch>
            <a:fillRect/>
          </a:stretch>
        </p:blipFill>
        <p:spPr>
          <a:xfrm>
            <a:off x="-89250" y="199074"/>
            <a:ext cx="4075501" cy="5023177"/>
          </a:xfrm>
          <a:prstGeom prst="rect">
            <a:avLst/>
          </a:prstGeom>
          <a:ln w="12700">
            <a:miter lim="400000"/>
          </a:ln>
        </p:spPr>
      </p:pic>
      <p:sp>
        <p:nvSpPr>
          <p:cNvPr id="269" name="Google Shape;121;p1"/>
          <p:cNvSpPr txBox="1">
            <a:spLocks noGrp="1"/>
          </p:cNvSpPr>
          <p:nvPr>
            <p:ph type="ctrTitle"/>
          </p:nvPr>
        </p:nvSpPr>
        <p:spPr>
          <a:xfrm>
            <a:off x="-89250" y="1212837"/>
            <a:ext cx="9345893" cy="1576164"/>
          </a:xfrm>
          <a:prstGeom prst="rect">
            <a:avLst/>
          </a:prstGeom>
        </p:spPr>
        <p:txBody>
          <a:bodyPr/>
          <a:lstStyle>
            <a:lvl1pPr>
              <a:defRPr sz="3900"/>
            </a:lvl1pPr>
          </a:lstStyle>
          <a:p>
            <a:r>
              <a:rPr dirty="0" err="1">
                <a:latin typeface="Georgia" panose="02040502050405020303" pitchFamily="18" charset="0"/>
              </a:rPr>
              <a:t>Por</a:t>
            </a:r>
            <a:r>
              <a:rPr dirty="0">
                <a:latin typeface="Georgia" panose="02040502050405020303" pitchFamily="18" charset="0"/>
              </a:rPr>
              <a:t> </a:t>
            </a:r>
            <a:r>
              <a:rPr dirty="0" err="1">
                <a:latin typeface="Georgia" panose="02040502050405020303" pitchFamily="18" charset="0"/>
              </a:rPr>
              <a:t>uma</a:t>
            </a:r>
            <a:r>
              <a:rPr dirty="0">
                <a:latin typeface="Georgia" panose="02040502050405020303" pitchFamily="18" charset="0"/>
              </a:rPr>
              <a:t> </a:t>
            </a:r>
            <a:r>
              <a:rPr dirty="0" err="1">
                <a:latin typeface="Georgia" panose="02040502050405020303" pitchFamily="18" charset="0"/>
              </a:rPr>
              <a:t>Igreja</a:t>
            </a:r>
            <a:r>
              <a:rPr dirty="0">
                <a:latin typeface="Georgia" panose="02040502050405020303" pitchFamily="18" charset="0"/>
              </a:rPr>
              <a:t> </a:t>
            </a:r>
            <a:r>
              <a:rPr dirty="0" err="1">
                <a:latin typeface="Georgia" panose="02040502050405020303" pitchFamily="18" charset="0"/>
              </a:rPr>
              <a:t>sinodal</a:t>
            </a:r>
            <a:r>
              <a:rPr dirty="0">
                <a:latin typeface="Georgia" panose="02040502050405020303" pitchFamily="18" charset="0"/>
              </a:rPr>
              <a:t>: </a:t>
            </a:r>
            <a:r>
              <a:rPr dirty="0" err="1">
                <a:latin typeface="Georgia" panose="02040502050405020303" pitchFamily="18" charset="0"/>
              </a:rPr>
              <a:t>comunhão</a:t>
            </a:r>
            <a:r>
              <a:rPr dirty="0">
                <a:latin typeface="Georgia" panose="02040502050405020303" pitchFamily="18" charset="0"/>
              </a:rPr>
              <a:t>, </a:t>
            </a:r>
            <a:r>
              <a:rPr dirty="0" err="1">
                <a:latin typeface="Georgia" panose="02040502050405020303" pitchFamily="18" charset="0"/>
              </a:rPr>
              <a:t>participação</a:t>
            </a:r>
            <a:r>
              <a:rPr dirty="0">
                <a:latin typeface="Georgia" panose="02040502050405020303" pitchFamily="18" charset="0"/>
              </a:rPr>
              <a:t> e </a:t>
            </a:r>
            <a:r>
              <a:rPr dirty="0" err="1">
                <a:latin typeface="Georgia" panose="02040502050405020303" pitchFamily="18" charset="0"/>
              </a:rPr>
              <a:t>missão</a:t>
            </a:r>
            <a:endParaRPr dirty="0">
              <a:latin typeface="Georgia" panose="02040502050405020303" pitchFamily="18" charset="0"/>
            </a:endParaRPr>
          </a:p>
        </p:txBody>
      </p:sp>
      <p:sp>
        <p:nvSpPr>
          <p:cNvPr id="270" name="Google Shape;122;p1"/>
          <p:cNvSpPr txBox="1">
            <a:spLocks noGrp="1"/>
          </p:cNvSpPr>
          <p:nvPr>
            <p:ph type="subTitle" sz="half" idx="1"/>
          </p:nvPr>
        </p:nvSpPr>
        <p:spPr>
          <a:xfrm>
            <a:off x="-89250" y="2855578"/>
            <a:ext cx="9345893" cy="1953488"/>
          </a:xfrm>
          <a:prstGeom prst="rect">
            <a:avLst/>
          </a:prstGeom>
        </p:spPr>
        <p:txBody>
          <a:bodyPr/>
          <a:lstStyle/>
          <a:p>
            <a:pPr marL="0" indent="0">
              <a:lnSpc>
                <a:spcPct val="90000"/>
              </a:lnSpc>
              <a:defRPr sz="2000">
                <a:latin typeface="Avenir"/>
                <a:ea typeface="Avenir"/>
                <a:cs typeface="Avenir"/>
                <a:sym typeface="Avenir Roman"/>
              </a:defRPr>
            </a:pPr>
            <a:endParaRPr dirty="0">
              <a:latin typeface="Georgia" panose="02040502050405020303" pitchFamily="18" charset="0"/>
            </a:endParaRPr>
          </a:p>
          <a:p>
            <a:pPr marL="0" indent="0">
              <a:lnSpc>
                <a:spcPct val="90000"/>
              </a:lnSpc>
              <a:defRPr sz="2000"/>
            </a:pPr>
            <a:r>
              <a:rPr dirty="0" err="1">
                <a:latin typeface="Georgia" panose="02040502050405020303" pitchFamily="18" charset="0"/>
              </a:rPr>
              <a:t>Secretaria</a:t>
            </a:r>
            <a:r>
              <a:rPr dirty="0">
                <a:latin typeface="Georgia" panose="02040502050405020303" pitchFamily="18" charset="0"/>
              </a:rPr>
              <a:t> </a:t>
            </a:r>
            <a:r>
              <a:rPr dirty="0" err="1">
                <a:latin typeface="Georgia" panose="02040502050405020303" pitchFamily="18" charset="0"/>
              </a:rPr>
              <a:t>Geral</a:t>
            </a:r>
            <a:r>
              <a:rPr dirty="0">
                <a:latin typeface="Georgia" panose="02040502050405020303" pitchFamily="18" charset="0"/>
              </a:rPr>
              <a:t> do </a:t>
            </a:r>
            <a:r>
              <a:rPr dirty="0" err="1">
                <a:latin typeface="Georgia" panose="02040502050405020303" pitchFamily="18" charset="0"/>
              </a:rPr>
              <a:t>Sínodo</a:t>
            </a:r>
            <a:r>
              <a:rPr dirty="0">
                <a:latin typeface="Georgia" panose="02040502050405020303" pitchFamily="18" charset="0"/>
              </a:rPr>
              <a:t> dos </a:t>
            </a:r>
            <a:r>
              <a:rPr dirty="0" err="1">
                <a:latin typeface="Georgia" panose="02040502050405020303" pitchFamily="18" charset="0"/>
              </a:rPr>
              <a:t>Bispos</a:t>
            </a:r>
            <a:endParaRPr dirty="0">
              <a:latin typeface="Georgia" panose="02040502050405020303" pitchFamily="18"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Google Shape;186;p10"/>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pic>
        <p:nvPicPr>
          <p:cNvPr id="311" name="Google Shape;187;p10" descr="Google Shape;187;p10"/>
          <p:cNvPicPr>
            <a:picLocks noChangeAspect="1"/>
          </p:cNvPicPr>
          <p:nvPr/>
        </p:nvPicPr>
        <p:blipFill>
          <a:blip r:embed="rId2"/>
          <a:stretch>
            <a:fillRect/>
          </a:stretch>
        </p:blipFill>
        <p:spPr>
          <a:xfrm>
            <a:off x="1384637" y="178575"/>
            <a:ext cx="6214349" cy="4660764"/>
          </a:xfrm>
          <a:prstGeom prst="rect">
            <a:avLst/>
          </a:prstGeom>
          <a:ln>
            <a:noFill/>
          </a:ln>
          <a:effectLst>
            <a:softEdge rad="112500"/>
          </a:effec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Google Shape;192;p11"/>
          <p:cNvSpPr txBox="1">
            <a:spLocks noGrp="1"/>
          </p:cNvSpPr>
          <p:nvPr>
            <p:ph type="title"/>
          </p:nvPr>
        </p:nvSpPr>
        <p:spPr>
          <a:xfrm>
            <a:off x="311699" y="445025"/>
            <a:ext cx="8520602" cy="572701"/>
          </a:xfrm>
          <a:prstGeom prst="rect">
            <a:avLst/>
          </a:prstGeom>
        </p:spPr>
        <p:txBody>
          <a:bodyPr>
            <a:normAutofit/>
          </a:bodyPr>
          <a:lstStyle>
            <a:lvl1pPr defTabSz="640079">
              <a:defRPr sz="2240" b="0">
                <a:latin typeface="Avenir"/>
                <a:ea typeface="Avenir"/>
                <a:cs typeface="Avenir"/>
                <a:sym typeface="Avenir Roman"/>
              </a:defRPr>
            </a:lvl1pPr>
          </a:lstStyle>
          <a:p>
            <a:r>
              <a:rPr sz="2400" dirty="0">
                <a:solidFill>
                  <a:srgbClr val="F28E00"/>
                </a:solidFill>
                <a:latin typeface="Georgia" panose="02040502050405020303" pitchFamily="18" charset="0"/>
              </a:rPr>
              <a:t>De um </a:t>
            </a:r>
            <a:r>
              <a:rPr sz="2400" dirty="0" err="1">
                <a:solidFill>
                  <a:srgbClr val="F28E00"/>
                </a:solidFill>
                <a:latin typeface="Georgia" panose="02040502050405020303" pitchFamily="18" charset="0"/>
              </a:rPr>
              <a:t>evento</a:t>
            </a:r>
            <a:r>
              <a:rPr sz="2400" dirty="0">
                <a:solidFill>
                  <a:srgbClr val="F28E00"/>
                </a:solidFill>
                <a:latin typeface="Georgia" panose="02040502050405020303" pitchFamily="18" charset="0"/>
              </a:rPr>
              <a:t> a um </a:t>
            </a:r>
            <a:r>
              <a:rPr sz="2400" dirty="0" err="1">
                <a:solidFill>
                  <a:srgbClr val="F28E00"/>
                </a:solidFill>
                <a:latin typeface="Georgia" panose="02040502050405020303" pitchFamily="18" charset="0"/>
              </a:rPr>
              <a:t>processo</a:t>
            </a:r>
            <a:endParaRPr sz="2400" dirty="0">
              <a:solidFill>
                <a:srgbClr val="F28E00"/>
              </a:solidFill>
              <a:latin typeface="Georgia" panose="02040502050405020303" pitchFamily="18" charset="0"/>
            </a:endParaRPr>
          </a:p>
        </p:txBody>
      </p:sp>
      <p:sp>
        <p:nvSpPr>
          <p:cNvPr id="314" name="Google Shape;193;p11"/>
          <p:cNvSpPr txBox="1">
            <a:spLocks noGrp="1"/>
          </p:cNvSpPr>
          <p:nvPr>
            <p:ph type="body" idx="1"/>
          </p:nvPr>
        </p:nvSpPr>
        <p:spPr>
          <a:xfrm>
            <a:off x="311699" y="1152475"/>
            <a:ext cx="8520602" cy="3416400"/>
          </a:xfrm>
          <a:prstGeom prst="rect">
            <a:avLst/>
          </a:prstGeom>
        </p:spPr>
        <p:txBody>
          <a:bodyPr anchor="ctr"/>
          <a:lstStyle/>
          <a:p>
            <a:pPr>
              <a:buSzPts val="2200"/>
              <a:buFont typeface="Helvetica"/>
              <a:buChar char="⮚"/>
              <a:defRPr sz="2200">
                <a:latin typeface="Avenir"/>
                <a:ea typeface="Avenir"/>
                <a:cs typeface="Avenir"/>
                <a:sym typeface="Avenir Roman"/>
              </a:defRPr>
            </a:pPr>
            <a:r>
              <a:rPr dirty="0">
                <a:latin typeface="Georgia" panose="02040502050405020303" pitchFamily="18" charset="0"/>
              </a:rPr>
              <a:t>A </a:t>
            </a:r>
            <a:r>
              <a:rPr dirty="0" err="1">
                <a:latin typeface="Georgia" panose="02040502050405020303" pitchFamily="18" charset="0"/>
              </a:rPr>
              <a:t>novidade</a:t>
            </a:r>
            <a:r>
              <a:rPr dirty="0">
                <a:latin typeface="Georgia" panose="02040502050405020303" pitchFamily="18" charset="0"/>
              </a:rPr>
              <a:t> da </a:t>
            </a:r>
            <a:r>
              <a:rPr dirty="0" err="1">
                <a:latin typeface="Georgia" panose="02040502050405020303" pitchFamily="18" charset="0"/>
                <a:ea typeface="Avenir Book Oblique"/>
                <a:cs typeface="Avenir Book Oblique"/>
                <a:sym typeface="Avenir Book Oblique"/>
              </a:rPr>
              <a:t>Episcopalis</a:t>
            </a:r>
            <a:r>
              <a:rPr dirty="0">
                <a:latin typeface="Georgia" panose="02040502050405020303" pitchFamily="18" charset="0"/>
                <a:ea typeface="Avenir Book Oblique"/>
                <a:cs typeface="Avenir Book Oblique"/>
                <a:sym typeface="Avenir Book Oblique"/>
              </a:rPr>
              <a:t> </a:t>
            </a:r>
            <a:r>
              <a:rPr dirty="0" err="1">
                <a:latin typeface="Georgia" panose="02040502050405020303" pitchFamily="18" charset="0"/>
                <a:ea typeface="Avenir Book Oblique"/>
                <a:cs typeface="Avenir Book Oblique"/>
                <a:sym typeface="Avenir Book Oblique"/>
              </a:rPr>
              <a:t>communio</a:t>
            </a:r>
            <a:r>
              <a:rPr dirty="0">
                <a:latin typeface="Georgia" panose="02040502050405020303" pitchFamily="18" charset="0"/>
              </a:rPr>
              <a:t>:</a:t>
            </a:r>
          </a:p>
          <a:p>
            <a:pPr marL="0" indent="152400">
              <a:buSzTx/>
              <a:buNone/>
              <a:defRPr>
                <a:latin typeface="Avenir"/>
                <a:ea typeface="Avenir"/>
                <a:cs typeface="Avenir"/>
                <a:sym typeface="Avenir Roman"/>
              </a:defRPr>
            </a:pPr>
            <a:endParaRPr dirty="0">
              <a:latin typeface="Georgia" panose="02040502050405020303" pitchFamily="18" charset="0"/>
            </a:endParaRPr>
          </a:p>
          <a:p>
            <a:pPr marL="0" indent="82550" algn="ctr">
              <a:buSzTx/>
              <a:buNone/>
              <a:defRPr sz="2200">
                <a:latin typeface="Avenir"/>
                <a:ea typeface="Avenir"/>
                <a:cs typeface="Avenir"/>
                <a:sym typeface="Avenir Roman"/>
              </a:defRPr>
            </a:pPr>
            <a:r>
              <a:rPr dirty="0">
                <a:latin typeface="Georgia" panose="02040502050405020303" pitchFamily="18" charset="0"/>
              </a:rPr>
              <a:t>Art. 4: </a:t>
            </a:r>
            <a:r>
              <a:rPr dirty="0" err="1">
                <a:latin typeface="Georgia" panose="02040502050405020303" pitchFamily="18" charset="0"/>
              </a:rPr>
              <a:t>Etapas</a:t>
            </a:r>
            <a:r>
              <a:rPr dirty="0">
                <a:latin typeface="Georgia" panose="02040502050405020303" pitchFamily="18" charset="0"/>
              </a:rPr>
              <a:t> da Assembleia </a:t>
            </a:r>
            <a:r>
              <a:rPr dirty="0" err="1">
                <a:latin typeface="Georgia" panose="02040502050405020303" pitchFamily="18" charset="0"/>
              </a:rPr>
              <a:t>Sinodal</a:t>
            </a:r>
            <a:endParaRPr dirty="0">
              <a:latin typeface="Georgia" panose="02040502050405020303" pitchFamily="18" charset="0"/>
            </a:endParaRPr>
          </a:p>
          <a:p>
            <a:pPr marL="0" indent="82550" algn="ctr">
              <a:buSzTx/>
              <a:buNone/>
              <a:defRPr sz="2200">
                <a:latin typeface="Avenir"/>
                <a:ea typeface="Avenir"/>
                <a:cs typeface="Avenir"/>
                <a:sym typeface="Avenir Roman"/>
              </a:defRPr>
            </a:pPr>
            <a:r>
              <a:rPr dirty="0" err="1">
                <a:latin typeface="Georgia" panose="02040502050405020303" pitchFamily="18" charset="0"/>
              </a:rPr>
              <a:t>Cada</a:t>
            </a:r>
            <a:r>
              <a:rPr dirty="0">
                <a:latin typeface="Georgia" panose="02040502050405020303" pitchFamily="18" charset="0"/>
              </a:rPr>
              <a:t> Assembleia </a:t>
            </a:r>
            <a:r>
              <a:rPr dirty="0" err="1">
                <a:latin typeface="Georgia" panose="02040502050405020303" pitchFamily="18" charset="0"/>
              </a:rPr>
              <a:t>Sinodal</a:t>
            </a:r>
            <a:r>
              <a:rPr dirty="0">
                <a:latin typeface="Georgia" panose="02040502050405020303" pitchFamily="18" charset="0"/>
              </a:rPr>
              <a:t> </a:t>
            </a:r>
            <a:r>
              <a:rPr dirty="0" err="1">
                <a:latin typeface="Georgia" panose="02040502050405020303" pitchFamily="18" charset="0"/>
              </a:rPr>
              <a:t>desenrola</a:t>
            </a:r>
            <a:r>
              <a:rPr dirty="0">
                <a:latin typeface="Georgia" panose="02040502050405020303" pitchFamily="18" charset="0"/>
              </a:rPr>
              <a:t>-se </a:t>
            </a:r>
            <a:r>
              <a:rPr dirty="0" err="1">
                <a:latin typeface="Georgia" panose="02040502050405020303" pitchFamily="18" charset="0"/>
              </a:rPr>
              <a:t>em</a:t>
            </a:r>
            <a:r>
              <a:rPr dirty="0">
                <a:latin typeface="Georgia" panose="02040502050405020303" pitchFamily="18" charset="0"/>
              </a:rPr>
              <a:t> </a:t>
            </a:r>
            <a:r>
              <a:rPr dirty="0" err="1">
                <a:latin typeface="Georgia" panose="02040502050405020303" pitchFamily="18" charset="0"/>
              </a:rPr>
              <a:t>fases</a:t>
            </a:r>
            <a:r>
              <a:rPr dirty="0">
                <a:latin typeface="Georgia" panose="02040502050405020303" pitchFamily="18" charset="0"/>
              </a:rPr>
              <a:t> </a:t>
            </a:r>
            <a:r>
              <a:rPr dirty="0" err="1">
                <a:latin typeface="Georgia" panose="02040502050405020303" pitchFamily="18" charset="0"/>
              </a:rPr>
              <a:t>sucessivas</a:t>
            </a:r>
            <a:r>
              <a:rPr dirty="0">
                <a:latin typeface="Georgia" panose="02040502050405020303" pitchFamily="18" charset="0"/>
              </a:rPr>
              <a:t>:</a:t>
            </a:r>
          </a:p>
          <a:p>
            <a:pPr marL="996950" lvl="1" indent="-457200">
              <a:buSzPts val="2200"/>
              <a:buFontTx/>
              <a:buAutoNum type="arabicPeriod"/>
              <a:defRPr sz="2200">
                <a:latin typeface="Avenir"/>
                <a:ea typeface="Avenir"/>
                <a:cs typeface="Avenir"/>
                <a:sym typeface="Avenir Roman"/>
              </a:defRPr>
            </a:pPr>
            <a:r>
              <a:rPr dirty="0">
                <a:latin typeface="Georgia" panose="02040502050405020303" pitchFamily="18" charset="0"/>
              </a:rPr>
              <a:t>A </a:t>
            </a:r>
            <a:r>
              <a:rPr dirty="0" err="1">
                <a:latin typeface="Georgia" panose="02040502050405020303" pitchFamily="18" charset="0"/>
              </a:rPr>
              <a:t>fase</a:t>
            </a:r>
            <a:r>
              <a:rPr dirty="0">
                <a:latin typeface="Georgia" panose="02040502050405020303" pitchFamily="18" charset="0"/>
              </a:rPr>
              <a:t> de </a:t>
            </a:r>
            <a:r>
              <a:rPr dirty="0" err="1">
                <a:latin typeface="Georgia" panose="02040502050405020303" pitchFamily="18" charset="0"/>
              </a:rPr>
              <a:t>preparação</a:t>
            </a:r>
            <a:endParaRPr dirty="0">
              <a:latin typeface="Georgia" panose="02040502050405020303" pitchFamily="18" charset="0"/>
            </a:endParaRPr>
          </a:p>
          <a:p>
            <a:pPr marL="996950" lvl="1" indent="-457200">
              <a:buSzPts val="2200"/>
              <a:buFontTx/>
              <a:buAutoNum type="arabicPeriod"/>
              <a:defRPr sz="2200">
                <a:latin typeface="Avenir"/>
                <a:ea typeface="Avenir"/>
                <a:cs typeface="Avenir"/>
                <a:sym typeface="Avenir Roman"/>
              </a:defRPr>
            </a:pPr>
            <a:r>
              <a:rPr dirty="0">
                <a:latin typeface="Georgia" panose="02040502050405020303" pitchFamily="18" charset="0"/>
              </a:rPr>
              <a:t>A </a:t>
            </a:r>
            <a:r>
              <a:rPr dirty="0" err="1">
                <a:latin typeface="Georgia" panose="02040502050405020303" pitchFamily="18" charset="0"/>
              </a:rPr>
              <a:t>fase</a:t>
            </a:r>
            <a:r>
              <a:rPr dirty="0">
                <a:latin typeface="Georgia" panose="02040502050405020303" pitchFamily="18" charset="0"/>
              </a:rPr>
              <a:t> de </a:t>
            </a:r>
            <a:r>
              <a:rPr dirty="0" err="1">
                <a:latin typeface="Georgia" panose="02040502050405020303" pitchFamily="18" charset="0"/>
              </a:rPr>
              <a:t>celebração</a:t>
            </a:r>
            <a:endParaRPr dirty="0">
              <a:latin typeface="Georgia" panose="02040502050405020303" pitchFamily="18" charset="0"/>
            </a:endParaRPr>
          </a:p>
          <a:p>
            <a:pPr marL="996950" lvl="1" indent="-457200">
              <a:buSzPts val="2200"/>
              <a:buFontTx/>
              <a:buAutoNum type="arabicPeriod"/>
              <a:defRPr sz="2200">
                <a:latin typeface="Avenir"/>
                <a:ea typeface="Avenir"/>
                <a:cs typeface="Avenir"/>
                <a:sym typeface="Avenir Roman"/>
              </a:defRPr>
            </a:pPr>
            <a:r>
              <a:rPr dirty="0">
                <a:latin typeface="Georgia" panose="02040502050405020303" pitchFamily="18" charset="0"/>
              </a:rPr>
              <a:t>A </a:t>
            </a:r>
            <a:r>
              <a:rPr dirty="0" err="1">
                <a:latin typeface="Georgia" panose="02040502050405020303" pitchFamily="18" charset="0"/>
              </a:rPr>
              <a:t>fase</a:t>
            </a:r>
            <a:r>
              <a:rPr dirty="0">
                <a:latin typeface="Georgia" panose="02040502050405020303" pitchFamily="18" charset="0"/>
              </a:rPr>
              <a:t> de </a:t>
            </a:r>
            <a:r>
              <a:rPr dirty="0" err="1">
                <a:latin typeface="Georgia" panose="02040502050405020303" pitchFamily="18" charset="0"/>
              </a:rPr>
              <a:t>colocar</a:t>
            </a:r>
            <a:r>
              <a:rPr dirty="0">
                <a:latin typeface="Georgia" panose="02040502050405020303" pitchFamily="18" charset="0"/>
              </a:rPr>
              <a:t> </a:t>
            </a:r>
            <a:r>
              <a:rPr dirty="0" err="1">
                <a:latin typeface="Georgia" panose="02040502050405020303" pitchFamily="18" charset="0"/>
              </a:rPr>
              <a:t>em</a:t>
            </a:r>
            <a:r>
              <a:rPr dirty="0">
                <a:latin typeface="Georgia" panose="02040502050405020303" pitchFamily="18" charset="0"/>
              </a:rPr>
              <a:t> </a:t>
            </a:r>
            <a:r>
              <a:rPr dirty="0" err="1">
                <a:latin typeface="Georgia" panose="02040502050405020303" pitchFamily="18" charset="0"/>
              </a:rPr>
              <a:t>prática</a:t>
            </a:r>
            <a:endParaRPr dirty="0">
              <a:latin typeface="Georgia" panose="02040502050405020303" pitchFamily="18"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Google Shape;199;p12"/>
          <p:cNvSpPr txBox="1">
            <a:spLocks noGrp="1"/>
          </p:cNvSpPr>
          <p:nvPr>
            <p:ph type="title"/>
          </p:nvPr>
        </p:nvSpPr>
        <p:spPr>
          <a:xfrm>
            <a:off x="176383" y="369712"/>
            <a:ext cx="8842679" cy="653402"/>
          </a:xfrm>
          <a:prstGeom prst="rect">
            <a:avLst/>
          </a:prstGeom>
        </p:spPr>
        <p:txBody>
          <a:bodyPr/>
          <a:lstStyle>
            <a:lvl1pPr defTabSz="896111">
              <a:defRPr sz="2646" b="0">
                <a:latin typeface="Avenir"/>
                <a:ea typeface="Avenir"/>
                <a:cs typeface="Avenir"/>
                <a:sym typeface="Avenir Roman"/>
              </a:defRPr>
            </a:lvl1pPr>
          </a:lstStyle>
          <a:p>
            <a:r>
              <a:rPr dirty="0">
                <a:solidFill>
                  <a:srgbClr val="F28E00"/>
                </a:solidFill>
                <a:latin typeface="Georgia" panose="02040502050405020303" pitchFamily="18" charset="0"/>
              </a:rPr>
              <a:t>Com a </a:t>
            </a:r>
            <a:r>
              <a:rPr dirty="0" err="1">
                <a:solidFill>
                  <a:srgbClr val="F28E00"/>
                </a:solidFill>
                <a:latin typeface="Georgia" panose="02040502050405020303" pitchFamily="18" charset="0"/>
              </a:rPr>
              <a:t>Episcopalis</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Communio</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sobressai</a:t>
            </a:r>
            <a:r>
              <a:rPr dirty="0">
                <a:solidFill>
                  <a:srgbClr val="F28E00"/>
                </a:solidFill>
                <a:latin typeface="Georgia" panose="02040502050405020303" pitchFamily="18" charset="0"/>
              </a:rPr>
              <a:t> a </a:t>
            </a:r>
            <a:r>
              <a:rPr dirty="0" err="1">
                <a:solidFill>
                  <a:srgbClr val="F28E00"/>
                </a:solidFill>
                <a:latin typeface="Georgia" panose="02040502050405020303" pitchFamily="18" charset="0"/>
              </a:rPr>
              <a:t>fase</a:t>
            </a:r>
            <a:r>
              <a:rPr dirty="0">
                <a:solidFill>
                  <a:srgbClr val="F28E00"/>
                </a:solidFill>
                <a:latin typeface="Georgia" panose="02040502050405020303" pitchFamily="18" charset="0"/>
              </a:rPr>
              <a:t> local</a:t>
            </a:r>
          </a:p>
        </p:txBody>
      </p:sp>
      <p:sp>
        <p:nvSpPr>
          <p:cNvPr id="319" name="Google Shape;200;p12"/>
          <p:cNvSpPr txBox="1">
            <a:spLocks noGrp="1"/>
          </p:cNvSpPr>
          <p:nvPr>
            <p:ph type="body" idx="1"/>
          </p:nvPr>
        </p:nvSpPr>
        <p:spPr>
          <a:xfrm>
            <a:off x="899591" y="1091950"/>
            <a:ext cx="8023016" cy="3690443"/>
          </a:xfrm>
          <a:prstGeom prst="rect">
            <a:avLst/>
          </a:prstGeom>
        </p:spPr>
        <p:txBody>
          <a:bodyPr anchor="ctr"/>
          <a:lstStyle/>
          <a:p>
            <a:pPr marL="443484" indent="-295656" defTabSz="886968">
              <a:lnSpc>
                <a:spcPct val="103500"/>
              </a:lnSpc>
              <a:buSzPts val="1700"/>
              <a:defRPr sz="1746"/>
            </a:pPr>
            <a:r>
              <a:rPr dirty="0">
                <a:latin typeface="Georgia" panose="02040502050405020303" pitchFamily="18" charset="0"/>
              </a:rPr>
              <a:t>§</a:t>
            </a:r>
            <a:r>
              <a:rPr lang="pt-PT" dirty="0">
                <a:latin typeface="Georgia" panose="02040502050405020303" pitchFamily="18" charset="0"/>
              </a:rPr>
              <a:t> 6</a:t>
            </a:r>
            <a:r>
              <a:rPr dirty="0">
                <a:latin typeface="Georgia" panose="02040502050405020303" pitchFamily="18" charset="0"/>
              </a:rPr>
              <a:t>:</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Também</a:t>
            </a:r>
            <a:r>
              <a:rPr sz="1649" dirty="0">
                <a:latin typeface="Georgia" panose="02040502050405020303" pitchFamily="18" charset="0"/>
                <a:ea typeface="Avenir"/>
                <a:cs typeface="Avenir"/>
                <a:sym typeface="Avenir Roman"/>
              </a:rPr>
              <a:t> o </a:t>
            </a:r>
            <a:r>
              <a:rPr sz="1649" dirty="0" err="1">
                <a:latin typeface="Georgia" panose="02040502050405020303" pitchFamily="18" charset="0"/>
                <a:ea typeface="Avenir"/>
                <a:cs typeface="Avenir"/>
                <a:sym typeface="Avenir Roman"/>
              </a:rPr>
              <a:t>Sínodo</a:t>
            </a:r>
            <a:r>
              <a:rPr sz="1649" dirty="0">
                <a:latin typeface="Georgia" panose="02040502050405020303" pitchFamily="18" charset="0"/>
                <a:ea typeface="Avenir"/>
                <a:cs typeface="Avenir"/>
                <a:sym typeface="Avenir Roman"/>
              </a:rPr>
              <a:t> dos </a:t>
            </a:r>
            <a:r>
              <a:rPr sz="1649" dirty="0" err="1">
                <a:latin typeface="Georgia" panose="02040502050405020303" pitchFamily="18" charset="0"/>
                <a:ea typeface="Avenir"/>
                <a:cs typeface="Avenir"/>
                <a:sym typeface="Avenir Roman"/>
              </a:rPr>
              <a:t>Bispos</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deve</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tornar</a:t>
            </a:r>
            <a:r>
              <a:rPr sz="1649" dirty="0">
                <a:latin typeface="Georgia" panose="02040502050405020303" pitchFamily="18" charset="0"/>
                <a:ea typeface="Avenir"/>
                <a:cs typeface="Avenir"/>
                <a:sym typeface="Avenir Roman"/>
              </a:rPr>
              <a:t>-se </a:t>
            </a:r>
            <a:r>
              <a:rPr sz="1649" dirty="0" err="1">
                <a:latin typeface="Georgia" panose="02040502050405020303" pitchFamily="18" charset="0"/>
                <a:ea typeface="Avenir"/>
                <a:cs typeface="Avenir"/>
                <a:sym typeface="Avenir Roman"/>
              </a:rPr>
              <a:t>cada</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vez</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mais</a:t>
            </a:r>
            <a:r>
              <a:rPr sz="1649" dirty="0">
                <a:latin typeface="Georgia" panose="02040502050405020303" pitchFamily="18" charset="0"/>
                <a:ea typeface="Avenir"/>
                <a:cs typeface="Avenir"/>
                <a:sym typeface="Avenir Roman"/>
              </a:rPr>
              <a:t> um </a:t>
            </a:r>
            <a:r>
              <a:rPr sz="1649" dirty="0" err="1">
                <a:latin typeface="Georgia" panose="02040502050405020303" pitchFamily="18" charset="0"/>
                <a:ea typeface="Avenir"/>
                <a:cs typeface="Avenir"/>
                <a:sym typeface="Avenir Roman"/>
              </a:rPr>
              <a:t>instrumento</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privilegiado</a:t>
            </a:r>
            <a:r>
              <a:rPr sz="1649" dirty="0">
                <a:latin typeface="Georgia" panose="02040502050405020303" pitchFamily="18" charset="0"/>
                <a:ea typeface="Avenir"/>
                <a:cs typeface="Avenir"/>
                <a:sym typeface="Avenir Roman"/>
              </a:rPr>
              <a:t> de </a:t>
            </a:r>
            <a:r>
              <a:rPr sz="1649" dirty="0" err="1">
                <a:latin typeface="Georgia" panose="02040502050405020303" pitchFamily="18" charset="0"/>
                <a:ea typeface="Avenir"/>
                <a:cs typeface="Avenir"/>
                <a:sym typeface="Avenir Roman"/>
              </a:rPr>
              <a:t>escuta</a:t>
            </a:r>
            <a:r>
              <a:rPr sz="1649" dirty="0">
                <a:latin typeface="Georgia" panose="02040502050405020303" pitchFamily="18" charset="0"/>
                <a:ea typeface="Avenir"/>
                <a:cs typeface="Avenir"/>
                <a:sym typeface="Avenir Roman"/>
              </a:rPr>
              <a:t> do </a:t>
            </a:r>
            <a:r>
              <a:rPr sz="1649" dirty="0" err="1">
                <a:latin typeface="Georgia" panose="02040502050405020303" pitchFamily="18" charset="0"/>
                <a:ea typeface="Avenir"/>
                <a:cs typeface="Avenir"/>
                <a:sym typeface="Avenir Roman"/>
              </a:rPr>
              <a:t>Povo</a:t>
            </a:r>
            <a:r>
              <a:rPr sz="1649" dirty="0">
                <a:latin typeface="Georgia" panose="02040502050405020303" pitchFamily="18" charset="0"/>
                <a:ea typeface="Avenir"/>
                <a:cs typeface="Avenir"/>
                <a:sym typeface="Avenir Roman"/>
              </a:rPr>
              <a:t> de Deus</a:t>
            </a:r>
            <a:r>
              <a:rPr sz="1649" dirty="0" smtClean="0">
                <a:latin typeface="Georgia" panose="02040502050405020303" pitchFamily="18" charset="0"/>
                <a:ea typeface="Avenir"/>
                <a:cs typeface="Avenir"/>
                <a:sym typeface="Avenir Roman"/>
              </a:rPr>
              <a:t>.”</a:t>
            </a:r>
            <a:endParaRPr lang="it-IT" sz="1649" dirty="0" smtClean="0">
              <a:latin typeface="Georgia" panose="02040502050405020303" pitchFamily="18" charset="0"/>
              <a:ea typeface="Avenir"/>
              <a:cs typeface="Avenir"/>
              <a:sym typeface="Avenir Roman"/>
            </a:endParaRPr>
          </a:p>
          <a:p>
            <a:pPr marL="147828" indent="0" defTabSz="886968">
              <a:lnSpc>
                <a:spcPct val="103500"/>
              </a:lnSpc>
              <a:buSzPts val="1700"/>
              <a:buNone/>
              <a:defRPr sz="1746"/>
            </a:pPr>
            <a:endParaRPr sz="1649" dirty="0">
              <a:latin typeface="Georgia" panose="02040502050405020303" pitchFamily="18" charset="0"/>
              <a:ea typeface="Avenir"/>
              <a:cs typeface="Avenir"/>
              <a:sym typeface="Avenir Roman"/>
            </a:endParaRPr>
          </a:p>
          <a:p>
            <a:pPr marL="443484" indent="-295656" defTabSz="886968">
              <a:lnSpc>
                <a:spcPct val="103500"/>
              </a:lnSpc>
              <a:buSzPts val="1700"/>
              <a:defRPr sz="1746"/>
            </a:pPr>
            <a:r>
              <a:rPr dirty="0">
                <a:latin typeface="Georgia" panose="02040502050405020303" pitchFamily="18" charset="0"/>
              </a:rPr>
              <a:t>§</a:t>
            </a:r>
            <a:r>
              <a:rPr lang="pt-PT" dirty="0">
                <a:latin typeface="Georgia" panose="02040502050405020303" pitchFamily="18" charset="0"/>
              </a:rPr>
              <a:t> </a:t>
            </a:r>
            <a:r>
              <a:rPr dirty="0">
                <a:latin typeface="Georgia" panose="02040502050405020303" pitchFamily="18" charset="0"/>
              </a:rPr>
              <a:t>7:</a:t>
            </a:r>
            <a:r>
              <a:rPr sz="1649" dirty="0">
                <a:latin typeface="Georgia" panose="02040502050405020303" pitchFamily="18" charset="0"/>
                <a:ea typeface="Avenir"/>
                <a:cs typeface="Avenir"/>
                <a:sym typeface="Avenir Roman"/>
              </a:rPr>
              <a:t> “A </a:t>
            </a:r>
            <a:r>
              <a:rPr sz="1649" dirty="0" err="1">
                <a:latin typeface="Georgia" panose="02040502050405020303" pitchFamily="18" charset="0"/>
                <a:ea typeface="Avenir"/>
                <a:cs typeface="Avenir"/>
                <a:sym typeface="Avenir Roman"/>
              </a:rPr>
              <a:t>história</a:t>
            </a:r>
            <a:r>
              <a:rPr sz="1649" dirty="0">
                <a:latin typeface="Georgia" panose="02040502050405020303" pitchFamily="18" charset="0"/>
                <a:ea typeface="Avenir"/>
                <a:cs typeface="Avenir"/>
                <a:sym typeface="Avenir Roman"/>
              </a:rPr>
              <a:t> da </a:t>
            </a:r>
            <a:r>
              <a:rPr sz="1649" dirty="0" err="1">
                <a:latin typeface="Georgia" panose="02040502050405020303" pitchFamily="18" charset="0"/>
                <a:ea typeface="Avenir"/>
                <a:cs typeface="Avenir"/>
                <a:sym typeface="Avenir Roman"/>
              </a:rPr>
              <a:t>Igreja</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testemunha</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amplamente</a:t>
            </a:r>
            <a:r>
              <a:rPr sz="1649" dirty="0">
                <a:latin typeface="Georgia" panose="02040502050405020303" pitchFamily="18" charset="0"/>
                <a:ea typeface="Avenir"/>
                <a:cs typeface="Avenir"/>
                <a:sym typeface="Avenir Roman"/>
              </a:rPr>
              <a:t> a </a:t>
            </a:r>
            <a:r>
              <a:rPr sz="1649" dirty="0" err="1">
                <a:latin typeface="Georgia" panose="02040502050405020303" pitchFamily="18" charset="0"/>
                <a:ea typeface="Avenir"/>
                <a:cs typeface="Avenir"/>
                <a:sym typeface="Avenir Roman"/>
              </a:rPr>
              <a:t>importância</a:t>
            </a:r>
            <a:r>
              <a:rPr sz="1649" dirty="0">
                <a:latin typeface="Georgia" panose="02040502050405020303" pitchFamily="18" charset="0"/>
                <a:ea typeface="Avenir"/>
                <a:cs typeface="Avenir"/>
                <a:sym typeface="Avenir Roman"/>
              </a:rPr>
              <a:t> do </a:t>
            </a:r>
            <a:r>
              <a:rPr sz="1649" dirty="0" err="1">
                <a:latin typeface="Georgia" panose="02040502050405020303" pitchFamily="18" charset="0"/>
                <a:ea typeface="Avenir"/>
                <a:cs typeface="Avenir"/>
                <a:sym typeface="Avenir Roman"/>
              </a:rPr>
              <a:t>processo</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consultivo</a:t>
            </a:r>
            <a:r>
              <a:rPr sz="1649" dirty="0">
                <a:latin typeface="Georgia" panose="02040502050405020303" pitchFamily="18" charset="0"/>
                <a:ea typeface="Avenir"/>
                <a:cs typeface="Avenir"/>
                <a:sym typeface="Avenir Roman"/>
              </a:rPr>
              <a:t>, para se </a:t>
            </a:r>
            <a:r>
              <a:rPr sz="1649" dirty="0" err="1">
                <a:latin typeface="Georgia" panose="02040502050405020303" pitchFamily="18" charset="0"/>
                <a:ea typeface="Avenir"/>
                <a:cs typeface="Avenir"/>
                <a:sym typeface="Avenir Roman"/>
              </a:rPr>
              <a:t>conhecer</a:t>
            </a:r>
            <a:r>
              <a:rPr sz="1649" dirty="0">
                <a:latin typeface="Georgia" panose="02040502050405020303" pitchFamily="18" charset="0"/>
                <a:ea typeface="Avenir"/>
                <a:cs typeface="Avenir"/>
                <a:sym typeface="Avenir Roman"/>
              </a:rPr>
              <a:t> o </a:t>
            </a:r>
            <a:r>
              <a:rPr sz="1649" dirty="0" err="1">
                <a:latin typeface="Georgia" panose="02040502050405020303" pitchFamily="18" charset="0"/>
                <a:ea typeface="Avenir"/>
                <a:cs typeface="Avenir"/>
                <a:sym typeface="Avenir Roman"/>
              </a:rPr>
              <a:t>parecer</a:t>
            </a:r>
            <a:r>
              <a:rPr sz="1649" dirty="0">
                <a:latin typeface="Georgia" panose="02040502050405020303" pitchFamily="18" charset="0"/>
                <a:ea typeface="Avenir"/>
                <a:cs typeface="Avenir"/>
                <a:sym typeface="Avenir Roman"/>
              </a:rPr>
              <a:t> dos </a:t>
            </a:r>
            <a:r>
              <a:rPr sz="1649" dirty="0" err="1">
                <a:latin typeface="Georgia" panose="02040502050405020303" pitchFamily="18" charset="0"/>
                <a:ea typeface="Avenir"/>
                <a:cs typeface="Avenir"/>
                <a:sym typeface="Avenir Roman"/>
              </a:rPr>
              <a:t>Pastores</a:t>
            </a:r>
            <a:r>
              <a:rPr sz="1649" dirty="0">
                <a:latin typeface="Georgia" panose="02040502050405020303" pitchFamily="18" charset="0"/>
                <a:ea typeface="Avenir"/>
                <a:cs typeface="Avenir"/>
                <a:sym typeface="Avenir Roman"/>
              </a:rPr>
              <a:t> e dos </a:t>
            </a:r>
            <a:r>
              <a:rPr sz="1649" dirty="0" err="1">
                <a:latin typeface="Georgia" panose="02040502050405020303" pitchFamily="18" charset="0"/>
                <a:ea typeface="Avenir"/>
                <a:cs typeface="Avenir"/>
                <a:sym typeface="Avenir Roman"/>
              </a:rPr>
              <a:t>fiéis</a:t>
            </a:r>
            <a:r>
              <a:rPr sz="1649" dirty="0">
                <a:latin typeface="Georgia" panose="02040502050405020303" pitchFamily="18" charset="0"/>
                <a:ea typeface="Avenir"/>
                <a:cs typeface="Avenir"/>
                <a:sym typeface="Avenir Roman"/>
              </a:rPr>
              <a:t> no que </a:t>
            </a:r>
            <a:r>
              <a:rPr sz="1649" dirty="0" err="1">
                <a:latin typeface="Georgia" panose="02040502050405020303" pitchFamily="18" charset="0"/>
                <a:ea typeface="Avenir"/>
                <a:cs typeface="Avenir"/>
                <a:sym typeface="Avenir Roman"/>
              </a:rPr>
              <a:t>diz</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respeito</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ao</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bem</a:t>
            </a:r>
            <a:r>
              <a:rPr sz="1649" dirty="0">
                <a:latin typeface="Georgia" panose="02040502050405020303" pitchFamily="18" charset="0"/>
                <a:ea typeface="Avenir"/>
                <a:cs typeface="Avenir"/>
                <a:sym typeface="Avenir Roman"/>
              </a:rPr>
              <a:t> da </a:t>
            </a:r>
            <a:r>
              <a:rPr sz="1649" dirty="0" err="1">
                <a:latin typeface="Georgia" panose="02040502050405020303" pitchFamily="18" charset="0"/>
                <a:ea typeface="Avenir"/>
                <a:cs typeface="Avenir"/>
                <a:sym typeface="Avenir Roman"/>
              </a:rPr>
              <a:t>Igreja</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Assim</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é</a:t>
            </a:r>
            <a:r>
              <a:rPr sz="1649" dirty="0">
                <a:latin typeface="Georgia" panose="02040502050405020303" pitchFamily="18" charset="0"/>
                <a:ea typeface="Avenir"/>
                <a:cs typeface="Avenir"/>
                <a:sym typeface="Avenir Roman"/>
              </a:rPr>
              <a:t> de </a:t>
            </a:r>
            <a:r>
              <a:rPr sz="1649" dirty="0" err="1">
                <a:latin typeface="Georgia" panose="02040502050405020303" pitchFamily="18" charset="0"/>
                <a:ea typeface="Avenir"/>
                <a:cs typeface="Avenir"/>
                <a:sym typeface="Avenir Roman"/>
              </a:rPr>
              <a:t>grande</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importância</a:t>
            </a:r>
            <a:r>
              <a:rPr sz="1649" dirty="0">
                <a:latin typeface="Georgia" panose="02040502050405020303" pitchFamily="18" charset="0"/>
                <a:ea typeface="Avenir"/>
                <a:cs typeface="Avenir"/>
                <a:sym typeface="Avenir Roman"/>
              </a:rPr>
              <a:t> que, </a:t>
            </a:r>
            <a:r>
              <a:rPr sz="1649" dirty="0" err="1">
                <a:latin typeface="Georgia" panose="02040502050405020303" pitchFamily="18" charset="0"/>
                <a:ea typeface="Avenir"/>
                <a:cs typeface="Avenir"/>
                <a:sym typeface="Avenir Roman"/>
              </a:rPr>
              <a:t>mesmo</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na</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preparação</a:t>
            </a:r>
            <a:r>
              <a:rPr sz="1649" dirty="0">
                <a:latin typeface="Georgia" panose="02040502050405020303" pitchFamily="18" charset="0"/>
                <a:ea typeface="Avenir"/>
                <a:cs typeface="Avenir"/>
                <a:sym typeface="Avenir Roman"/>
              </a:rPr>
              <a:t> das </a:t>
            </a:r>
            <a:r>
              <a:rPr sz="1649" dirty="0" err="1">
                <a:latin typeface="Georgia" panose="02040502050405020303" pitchFamily="18" charset="0"/>
                <a:ea typeface="Avenir"/>
                <a:cs typeface="Avenir"/>
                <a:sym typeface="Avenir Roman"/>
              </a:rPr>
              <a:t>Assembleias</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sinodais</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receba</a:t>
            </a:r>
            <a:r>
              <a:rPr sz="1649" dirty="0">
                <a:latin typeface="Georgia" panose="02040502050405020303" pitchFamily="18" charset="0"/>
                <a:ea typeface="Avenir"/>
                <a:cs typeface="Avenir"/>
                <a:sym typeface="Avenir Roman"/>
              </a:rPr>
              <a:t> especial </a:t>
            </a:r>
            <a:r>
              <a:rPr sz="1649" dirty="0" err="1">
                <a:latin typeface="Georgia" panose="02040502050405020303" pitchFamily="18" charset="0"/>
                <a:ea typeface="Avenir"/>
                <a:cs typeface="Avenir"/>
                <a:sym typeface="Avenir Roman"/>
              </a:rPr>
              <a:t>atenção</a:t>
            </a:r>
            <a:r>
              <a:rPr sz="1649" dirty="0">
                <a:latin typeface="Georgia" panose="02040502050405020303" pitchFamily="18" charset="0"/>
                <a:ea typeface="Avenir"/>
                <a:cs typeface="Avenir"/>
                <a:sym typeface="Avenir Roman"/>
              </a:rPr>
              <a:t> a consulta de </a:t>
            </a:r>
            <a:r>
              <a:rPr sz="1649" dirty="0" err="1">
                <a:latin typeface="Georgia" panose="02040502050405020303" pitchFamily="18" charset="0"/>
                <a:ea typeface="Avenir"/>
                <a:cs typeface="Avenir"/>
                <a:sym typeface="Avenir Roman"/>
              </a:rPr>
              <a:t>todas</a:t>
            </a:r>
            <a:r>
              <a:rPr sz="1649" dirty="0">
                <a:latin typeface="Georgia" panose="02040502050405020303" pitchFamily="18" charset="0"/>
                <a:ea typeface="Avenir"/>
                <a:cs typeface="Avenir"/>
                <a:sym typeface="Avenir Roman"/>
              </a:rPr>
              <a:t> as </a:t>
            </a:r>
            <a:r>
              <a:rPr sz="1649" dirty="0" err="1">
                <a:latin typeface="Georgia" panose="02040502050405020303" pitchFamily="18" charset="0"/>
                <a:ea typeface="Avenir"/>
                <a:cs typeface="Avenir"/>
                <a:sym typeface="Avenir Roman"/>
              </a:rPr>
              <a:t>Igrejas</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particulares</a:t>
            </a:r>
            <a:r>
              <a:rPr sz="1649" dirty="0">
                <a:latin typeface="Georgia" panose="02040502050405020303" pitchFamily="18" charset="0"/>
                <a:ea typeface="Avenir"/>
                <a:cs typeface="Avenir"/>
                <a:sym typeface="Avenir Roman"/>
              </a:rPr>
              <a:t>.”</a:t>
            </a:r>
          </a:p>
          <a:p>
            <a:pPr marL="443484" indent="-295656" defTabSz="886968">
              <a:lnSpc>
                <a:spcPct val="103500"/>
              </a:lnSpc>
              <a:buSzPts val="1600"/>
              <a:defRPr sz="1649">
                <a:latin typeface="Avenir"/>
                <a:ea typeface="Avenir"/>
                <a:cs typeface="Avenir"/>
                <a:sym typeface="Avenir Roman"/>
              </a:defRPr>
            </a:pPr>
            <a:endParaRPr sz="1649" dirty="0">
              <a:latin typeface="Georgia" panose="02040502050405020303" pitchFamily="18" charset="0"/>
              <a:ea typeface="Avenir"/>
              <a:cs typeface="Avenir"/>
              <a:sym typeface="Avenir Roman"/>
            </a:endParaRPr>
          </a:p>
          <a:p>
            <a:pPr marL="443484" indent="-295656" defTabSz="886968">
              <a:lnSpc>
                <a:spcPct val="103500"/>
              </a:lnSpc>
              <a:buSzPts val="1500"/>
              <a:defRPr sz="1552"/>
            </a:pPr>
            <a:r>
              <a:rPr lang="it-IT" dirty="0">
                <a:latin typeface="Georgia" panose="02040502050405020303" pitchFamily="18" charset="0"/>
              </a:rPr>
              <a:t>§ </a:t>
            </a:r>
            <a:r>
              <a:rPr dirty="0" smtClean="0">
                <a:latin typeface="Georgia" panose="02040502050405020303" pitchFamily="18" charset="0"/>
              </a:rPr>
              <a:t>7</a:t>
            </a:r>
            <a:r>
              <a:rPr dirty="0">
                <a:latin typeface="Georgia" panose="02040502050405020303" pitchFamily="18" charset="0"/>
              </a:rPr>
              <a:t>:</a:t>
            </a:r>
            <a:r>
              <a:rPr dirty="0">
                <a:latin typeface="Georgia" panose="02040502050405020303" pitchFamily="18" charset="0"/>
                <a:ea typeface="Avenir"/>
                <a:cs typeface="Avenir"/>
                <a:sym typeface="Avenir Roman"/>
              </a:rPr>
              <a:t> “</a:t>
            </a:r>
            <a:r>
              <a:rPr sz="1649" dirty="0">
                <a:latin typeface="Georgia" panose="02040502050405020303" pitchFamily="18" charset="0"/>
                <a:ea typeface="Avenir"/>
                <a:cs typeface="Avenir"/>
                <a:sym typeface="Avenir Roman"/>
              </a:rPr>
              <a:t>o </a:t>
            </a:r>
            <a:r>
              <a:rPr sz="1649" dirty="0" err="1">
                <a:latin typeface="Georgia" panose="02040502050405020303" pitchFamily="18" charset="0"/>
                <a:ea typeface="Avenir"/>
                <a:cs typeface="Avenir"/>
                <a:sym typeface="Avenir Roman"/>
              </a:rPr>
              <a:t>processo</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sinodal</a:t>
            </a:r>
            <a:r>
              <a:rPr sz="1649" dirty="0">
                <a:latin typeface="Georgia" panose="02040502050405020303" pitchFamily="18" charset="0"/>
                <a:ea typeface="Avenir"/>
                <a:cs typeface="Avenir"/>
                <a:sym typeface="Avenir Roman"/>
              </a:rPr>
              <a:t> tem </a:t>
            </a:r>
            <a:r>
              <a:rPr sz="1649" dirty="0" err="1">
                <a:latin typeface="Georgia" panose="02040502050405020303" pitchFamily="18" charset="0"/>
                <a:ea typeface="Avenir"/>
                <a:cs typeface="Avenir"/>
                <a:sym typeface="Avenir Roman"/>
              </a:rPr>
              <a:t>não</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apenas</a:t>
            </a:r>
            <a:r>
              <a:rPr sz="1649" dirty="0">
                <a:latin typeface="Georgia" panose="02040502050405020303" pitchFamily="18" charset="0"/>
                <a:ea typeface="Avenir"/>
                <a:cs typeface="Avenir"/>
                <a:sym typeface="Avenir Roman"/>
              </a:rPr>
              <a:t> o </a:t>
            </a:r>
            <a:r>
              <a:rPr sz="1649" dirty="0" err="1">
                <a:latin typeface="Georgia" panose="02040502050405020303" pitchFamily="18" charset="0"/>
                <a:ea typeface="Avenir"/>
                <a:cs typeface="Avenir"/>
                <a:sym typeface="Avenir Roman"/>
              </a:rPr>
              <a:t>ponto</a:t>
            </a:r>
            <a:r>
              <a:rPr sz="1649" dirty="0">
                <a:latin typeface="Georgia" panose="02040502050405020303" pitchFamily="18" charset="0"/>
                <a:ea typeface="Avenir"/>
                <a:cs typeface="Avenir"/>
                <a:sym typeface="Avenir Roman"/>
              </a:rPr>
              <a:t> de </a:t>
            </a:r>
            <a:r>
              <a:rPr sz="1649" dirty="0" err="1">
                <a:latin typeface="Georgia" panose="02040502050405020303" pitchFamily="18" charset="0"/>
                <a:ea typeface="Avenir"/>
                <a:cs typeface="Avenir"/>
                <a:sym typeface="Avenir Roman"/>
              </a:rPr>
              <a:t>partida</a:t>
            </a:r>
            <a:r>
              <a:rPr sz="1649" dirty="0">
                <a:latin typeface="Georgia" panose="02040502050405020303" pitchFamily="18" charset="0"/>
                <a:ea typeface="Avenir"/>
                <a:cs typeface="Avenir"/>
                <a:sym typeface="Avenir Roman"/>
              </a:rPr>
              <a:t>, mas </a:t>
            </a:r>
            <a:r>
              <a:rPr sz="1649" dirty="0" err="1">
                <a:latin typeface="Georgia" panose="02040502050405020303" pitchFamily="18" charset="0"/>
                <a:ea typeface="Avenir"/>
                <a:cs typeface="Avenir"/>
                <a:sym typeface="Avenir Roman"/>
              </a:rPr>
              <a:t>também</a:t>
            </a:r>
            <a:r>
              <a:rPr sz="1649" dirty="0">
                <a:latin typeface="Georgia" panose="02040502050405020303" pitchFamily="18" charset="0"/>
                <a:ea typeface="Avenir"/>
                <a:cs typeface="Avenir"/>
                <a:sym typeface="Avenir Roman"/>
              </a:rPr>
              <a:t> o </a:t>
            </a:r>
            <a:r>
              <a:rPr sz="1649" dirty="0" err="1">
                <a:latin typeface="Georgia" panose="02040502050405020303" pitchFamily="18" charset="0"/>
                <a:ea typeface="Avenir"/>
                <a:cs typeface="Avenir"/>
                <a:sym typeface="Avenir Roman"/>
              </a:rPr>
              <a:t>seu</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ponto</a:t>
            </a:r>
            <a:r>
              <a:rPr sz="1649" dirty="0">
                <a:latin typeface="Georgia" panose="02040502050405020303" pitchFamily="18" charset="0"/>
                <a:ea typeface="Avenir"/>
                <a:cs typeface="Avenir"/>
                <a:sym typeface="Avenir Roman"/>
              </a:rPr>
              <a:t> de </a:t>
            </a:r>
            <a:r>
              <a:rPr sz="1649" dirty="0" err="1">
                <a:latin typeface="Georgia" panose="02040502050405020303" pitchFamily="18" charset="0"/>
                <a:ea typeface="Avenir"/>
                <a:cs typeface="Avenir"/>
                <a:sym typeface="Avenir Roman"/>
              </a:rPr>
              <a:t>chegada</a:t>
            </a:r>
            <a:r>
              <a:rPr sz="1649" dirty="0">
                <a:latin typeface="Georgia" panose="02040502050405020303" pitchFamily="18" charset="0"/>
                <a:ea typeface="Avenir"/>
                <a:cs typeface="Avenir"/>
                <a:sym typeface="Avenir Roman"/>
              </a:rPr>
              <a:t> no </a:t>
            </a:r>
            <a:r>
              <a:rPr sz="1649" dirty="0" err="1">
                <a:latin typeface="Georgia" panose="02040502050405020303" pitchFamily="18" charset="0"/>
                <a:ea typeface="Avenir"/>
                <a:cs typeface="Avenir"/>
                <a:sym typeface="Avenir Roman"/>
              </a:rPr>
              <a:t>Povo</a:t>
            </a:r>
            <a:r>
              <a:rPr sz="1649" dirty="0">
                <a:latin typeface="Georgia" panose="02040502050405020303" pitchFamily="18" charset="0"/>
                <a:ea typeface="Avenir"/>
                <a:cs typeface="Avenir"/>
                <a:sym typeface="Avenir Roman"/>
              </a:rPr>
              <a:t> de Deus, </a:t>
            </a:r>
            <a:r>
              <a:rPr sz="1649" dirty="0" err="1">
                <a:latin typeface="Georgia" panose="02040502050405020303" pitchFamily="18" charset="0"/>
                <a:ea typeface="Avenir"/>
                <a:cs typeface="Avenir"/>
                <a:sym typeface="Avenir Roman"/>
              </a:rPr>
              <a:t>sobre</a:t>
            </a:r>
            <a:r>
              <a:rPr sz="1649" dirty="0">
                <a:latin typeface="Georgia" panose="02040502050405020303" pitchFamily="18" charset="0"/>
                <a:ea typeface="Avenir"/>
                <a:cs typeface="Avenir"/>
                <a:sym typeface="Avenir Roman"/>
              </a:rPr>
              <a:t> o qual se </a:t>
            </a:r>
            <a:r>
              <a:rPr sz="1649" dirty="0" err="1">
                <a:latin typeface="Georgia" panose="02040502050405020303" pitchFamily="18" charset="0"/>
                <a:ea typeface="Avenir"/>
                <a:cs typeface="Avenir"/>
                <a:sym typeface="Avenir Roman"/>
              </a:rPr>
              <a:t>devem</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derramar</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os</a:t>
            </a:r>
            <a:r>
              <a:rPr sz="1649" dirty="0">
                <a:latin typeface="Georgia" panose="02040502050405020303" pitchFamily="18" charset="0"/>
                <a:ea typeface="Avenir"/>
                <a:cs typeface="Avenir"/>
                <a:sym typeface="Avenir Roman"/>
              </a:rPr>
              <a:t> dons de </a:t>
            </a:r>
            <a:r>
              <a:rPr sz="1649" dirty="0" err="1">
                <a:latin typeface="Georgia" panose="02040502050405020303" pitchFamily="18" charset="0"/>
                <a:ea typeface="Avenir"/>
                <a:cs typeface="Avenir"/>
                <a:sym typeface="Avenir Roman"/>
              </a:rPr>
              <a:t>graça</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concedidos</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pelo</a:t>
            </a:r>
            <a:r>
              <a:rPr sz="1649" dirty="0">
                <a:latin typeface="Georgia" panose="02040502050405020303" pitchFamily="18" charset="0"/>
                <a:ea typeface="Avenir"/>
                <a:cs typeface="Avenir"/>
                <a:sym typeface="Avenir Roman"/>
              </a:rPr>
              <a:t> </a:t>
            </a:r>
            <a:r>
              <a:rPr sz="1649" dirty="0" err="1">
                <a:latin typeface="Georgia" panose="02040502050405020303" pitchFamily="18" charset="0"/>
                <a:ea typeface="Avenir"/>
                <a:cs typeface="Avenir"/>
                <a:sym typeface="Avenir Roman"/>
              </a:rPr>
              <a:t>Espírito</a:t>
            </a:r>
            <a:r>
              <a:rPr sz="1649" dirty="0">
                <a:latin typeface="Georgia" panose="02040502050405020303" pitchFamily="18" charset="0"/>
                <a:ea typeface="Avenir"/>
                <a:cs typeface="Avenir"/>
                <a:sym typeface="Avenir Roman"/>
              </a:rPr>
              <a:t> Santo por </a:t>
            </a:r>
            <a:r>
              <a:rPr sz="1649" dirty="0" err="1">
                <a:latin typeface="Georgia" panose="02040502050405020303" pitchFamily="18" charset="0"/>
                <a:ea typeface="Avenir"/>
                <a:cs typeface="Avenir"/>
                <a:sym typeface="Avenir Roman"/>
              </a:rPr>
              <a:t>meio</a:t>
            </a:r>
            <a:r>
              <a:rPr sz="1649" dirty="0">
                <a:latin typeface="Georgia" panose="02040502050405020303" pitchFamily="18" charset="0"/>
                <a:ea typeface="Avenir"/>
                <a:cs typeface="Avenir"/>
                <a:sym typeface="Avenir Roman"/>
              </a:rPr>
              <a:t> da </a:t>
            </a:r>
            <a:r>
              <a:rPr sz="1649" dirty="0" err="1">
                <a:latin typeface="Georgia" panose="02040502050405020303" pitchFamily="18" charset="0"/>
                <a:ea typeface="Avenir"/>
                <a:cs typeface="Avenir"/>
                <a:sym typeface="Avenir Roman"/>
              </a:rPr>
              <a:t>assembleia</a:t>
            </a:r>
            <a:r>
              <a:rPr sz="1649" dirty="0">
                <a:latin typeface="Georgia" panose="02040502050405020303" pitchFamily="18" charset="0"/>
                <a:ea typeface="Avenir"/>
                <a:cs typeface="Avenir"/>
                <a:sym typeface="Avenir Roman"/>
              </a:rPr>
              <a:t> dos </a:t>
            </a:r>
            <a:r>
              <a:rPr sz="1649" dirty="0" err="1">
                <a:latin typeface="Georgia" panose="02040502050405020303" pitchFamily="18" charset="0"/>
                <a:ea typeface="Avenir"/>
                <a:cs typeface="Avenir"/>
                <a:sym typeface="Avenir Roman"/>
              </a:rPr>
              <a:t>Pastores</a:t>
            </a:r>
            <a:r>
              <a:rPr sz="1649" dirty="0">
                <a:latin typeface="Georgia" panose="02040502050405020303" pitchFamily="18" charset="0"/>
                <a:ea typeface="Avenir"/>
                <a:cs typeface="Avenir"/>
                <a:sym typeface="Avenir Roman"/>
              </a:rPr>
              <a: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Google Shape;205;p13"/>
          <p:cNvSpPr txBox="1">
            <a:spLocks noGrp="1"/>
          </p:cNvSpPr>
          <p:nvPr>
            <p:ph type="title"/>
          </p:nvPr>
        </p:nvSpPr>
        <p:spPr>
          <a:xfrm>
            <a:off x="341227" y="441176"/>
            <a:ext cx="8802773" cy="664258"/>
          </a:xfrm>
          <a:prstGeom prst="rect">
            <a:avLst/>
          </a:prstGeom>
        </p:spPr>
        <p:txBody>
          <a:bodyPr/>
          <a:lstStyle>
            <a:lvl1pPr>
              <a:defRPr sz="2700" b="0">
                <a:latin typeface="Avenir"/>
                <a:ea typeface="Avenir"/>
                <a:cs typeface="Avenir"/>
                <a:sym typeface="Avenir Roman"/>
              </a:defRPr>
            </a:lvl1pPr>
          </a:lstStyle>
          <a:p>
            <a:r>
              <a:rPr dirty="0">
                <a:solidFill>
                  <a:srgbClr val="F28E00"/>
                </a:solidFill>
                <a:latin typeface="Georgia" panose="02040502050405020303" pitchFamily="18" charset="0"/>
              </a:rPr>
              <a:t>Com a </a:t>
            </a:r>
            <a:r>
              <a:rPr dirty="0" err="1">
                <a:solidFill>
                  <a:srgbClr val="F28E00"/>
                </a:solidFill>
                <a:latin typeface="Georgia" panose="02040502050405020303" pitchFamily="18" charset="0"/>
              </a:rPr>
              <a:t>Episcopalis</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Communio</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sobressai</a:t>
            </a:r>
            <a:r>
              <a:rPr dirty="0">
                <a:solidFill>
                  <a:srgbClr val="F28E00"/>
                </a:solidFill>
                <a:latin typeface="Georgia" panose="02040502050405020303" pitchFamily="18" charset="0"/>
              </a:rPr>
              <a:t> a </a:t>
            </a:r>
            <a:r>
              <a:rPr dirty="0" err="1">
                <a:solidFill>
                  <a:srgbClr val="F28E00"/>
                </a:solidFill>
                <a:latin typeface="Georgia" panose="02040502050405020303" pitchFamily="18" charset="0"/>
              </a:rPr>
              <a:t>fase</a:t>
            </a:r>
            <a:r>
              <a:rPr dirty="0">
                <a:solidFill>
                  <a:srgbClr val="F28E00"/>
                </a:solidFill>
                <a:latin typeface="Georgia" panose="02040502050405020303" pitchFamily="18" charset="0"/>
              </a:rPr>
              <a:t> local</a:t>
            </a:r>
          </a:p>
        </p:txBody>
      </p:sp>
      <p:sp>
        <p:nvSpPr>
          <p:cNvPr id="324" name="Google Shape;206;p13"/>
          <p:cNvSpPr txBox="1">
            <a:spLocks noGrp="1"/>
          </p:cNvSpPr>
          <p:nvPr>
            <p:ph type="body" idx="1"/>
          </p:nvPr>
        </p:nvSpPr>
        <p:spPr>
          <a:xfrm>
            <a:off x="311699" y="1152475"/>
            <a:ext cx="8520602" cy="3416400"/>
          </a:xfrm>
          <a:prstGeom prst="rect">
            <a:avLst/>
          </a:prstGeom>
        </p:spPr>
        <p:txBody>
          <a:bodyPr anchor="ctr"/>
          <a:lstStyle/>
          <a:p>
            <a:pPr marL="484632" indent="-342900" defTabSz="850391">
              <a:buSzPts val="2000"/>
              <a:buFont typeface="Wingdings" panose="05000000000000000000" pitchFamily="2" charset="2"/>
              <a:buChar char="Ø"/>
              <a:defRPr sz="2046">
                <a:latin typeface="Avenir"/>
                <a:ea typeface="Avenir"/>
                <a:cs typeface="Avenir"/>
                <a:sym typeface="Avenir Roman"/>
              </a:defRPr>
            </a:pPr>
            <a:r>
              <a:rPr dirty="0">
                <a:latin typeface="Georgia" panose="02040502050405020303" pitchFamily="18" charset="0"/>
              </a:rPr>
              <a:t>Art. 6: </a:t>
            </a:r>
            <a:r>
              <a:rPr dirty="0" err="1">
                <a:latin typeface="Georgia" panose="02040502050405020303" pitchFamily="18" charset="0"/>
              </a:rPr>
              <a:t>Consulta</a:t>
            </a:r>
            <a:r>
              <a:rPr dirty="0">
                <a:latin typeface="Georgia" panose="02040502050405020303" pitchFamily="18" charset="0"/>
              </a:rPr>
              <a:t> do </a:t>
            </a:r>
            <a:r>
              <a:rPr dirty="0" err="1">
                <a:latin typeface="Georgia" panose="02040502050405020303" pitchFamily="18" charset="0"/>
              </a:rPr>
              <a:t>Povo</a:t>
            </a:r>
            <a:r>
              <a:rPr dirty="0">
                <a:latin typeface="Georgia" panose="02040502050405020303" pitchFamily="18" charset="0"/>
              </a:rPr>
              <a:t> de </a:t>
            </a:r>
            <a:r>
              <a:rPr dirty="0" smtClean="0">
                <a:latin typeface="Georgia" panose="02040502050405020303" pitchFamily="18" charset="0"/>
              </a:rPr>
              <a:t>Deus</a:t>
            </a:r>
            <a:endParaRPr lang="it-IT" dirty="0" smtClean="0">
              <a:latin typeface="Georgia" panose="02040502050405020303" pitchFamily="18" charset="0"/>
            </a:endParaRPr>
          </a:p>
          <a:p>
            <a:pPr marL="882395" lvl="1" indent="-283463" defTabSz="850391">
              <a:buSzPts val="2000"/>
              <a:defRPr sz="2046">
                <a:latin typeface="Avenir"/>
                <a:ea typeface="Avenir"/>
                <a:cs typeface="Avenir"/>
                <a:sym typeface="Avenir Roman"/>
              </a:defRPr>
            </a:pPr>
            <a:r>
              <a:rPr dirty="0" smtClean="0">
                <a:latin typeface="Georgia" panose="02040502050405020303" pitchFamily="18" charset="0"/>
              </a:rPr>
              <a:t>§ </a:t>
            </a:r>
            <a:r>
              <a:rPr dirty="0">
                <a:latin typeface="Georgia" panose="02040502050405020303" pitchFamily="18" charset="0"/>
              </a:rPr>
              <a:t>1. A </a:t>
            </a:r>
            <a:r>
              <a:rPr dirty="0" err="1">
                <a:latin typeface="Georgia" panose="02040502050405020303" pitchFamily="18" charset="0"/>
              </a:rPr>
              <a:t>consulta</a:t>
            </a:r>
            <a:r>
              <a:rPr dirty="0">
                <a:latin typeface="Georgia" panose="02040502050405020303" pitchFamily="18" charset="0"/>
              </a:rPr>
              <a:t> do </a:t>
            </a:r>
            <a:r>
              <a:rPr dirty="0" err="1">
                <a:latin typeface="Georgia" panose="02040502050405020303" pitchFamily="18" charset="0"/>
              </a:rPr>
              <a:t>Povo</a:t>
            </a:r>
            <a:r>
              <a:rPr dirty="0">
                <a:latin typeface="Georgia" panose="02040502050405020303" pitchFamily="18" charset="0"/>
              </a:rPr>
              <a:t> de Deus </a:t>
            </a:r>
            <a:r>
              <a:rPr dirty="0" err="1">
                <a:latin typeface="Georgia" panose="02040502050405020303" pitchFamily="18" charset="0"/>
              </a:rPr>
              <a:t>realiza</a:t>
            </a:r>
            <a:r>
              <a:rPr dirty="0">
                <a:latin typeface="Georgia" panose="02040502050405020303" pitchFamily="18" charset="0"/>
              </a:rPr>
              <a:t>-se </a:t>
            </a:r>
            <a:r>
              <a:rPr dirty="0" err="1">
                <a:latin typeface="Georgia" panose="02040502050405020303" pitchFamily="18" charset="0"/>
              </a:rPr>
              <a:t>nas</a:t>
            </a:r>
            <a:r>
              <a:rPr dirty="0">
                <a:latin typeface="Georgia" panose="02040502050405020303" pitchFamily="18" charset="0"/>
              </a:rPr>
              <a:t> </a:t>
            </a:r>
            <a:r>
              <a:rPr dirty="0" err="1">
                <a:latin typeface="Georgia" panose="02040502050405020303" pitchFamily="18" charset="0"/>
              </a:rPr>
              <a:t>Igrejas</a:t>
            </a:r>
            <a:r>
              <a:rPr dirty="0">
                <a:latin typeface="Georgia" panose="02040502050405020303" pitchFamily="18" charset="0"/>
              </a:rPr>
              <a:t> </a:t>
            </a:r>
            <a:r>
              <a:rPr dirty="0" err="1">
                <a:latin typeface="Georgia" panose="02040502050405020303" pitchFamily="18" charset="0"/>
              </a:rPr>
              <a:t>particulares</a:t>
            </a:r>
            <a:r>
              <a:rPr dirty="0">
                <a:latin typeface="Georgia" panose="02040502050405020303" pitchFamily="18" charset="0"/>
              </a:rPr>
              <a:t>[…]</a:t>
            </a:r>
          </a:p>
          <a:p>
            <a:pPr marL="0" lvl="1" indent="566927" defTabSz="850391">
              <a:buSzTx/>
              <a:buNone/>
              <a:defRPr sz="2046">
                <a:latin typeface="Avenir"/>
                <a:ea typeface="Avenir"/>
                <a:cs typeface="Avenir"/>
                <a:sym typeface="Avenir Roman"/>
              </a:defRPr>
            </a:pPr>
            <a:r>
              <a:rPr lang="it-IT" dirty="0" smtClean="0">
                <a:latin typeface="Georgia" panose="02040502050405020303" pitchFamily="18" charset="0"/>
              </a:rPr>
              <a:t>	</a:t>
            </a:r>
            <a:r>
              <a:rPr dirty="0" err="1" smtClean="0">
                <a:latin typeface="Georgia" panose="02040502050405020303" pitchFamily="18" charset="0"/>
              </a:rPr>
              <a:t>Em</a:t>
            </a:r>
            <a:r>
              <a:rPr dirty="0" smtClean="0">
                <a:latin typeface="Georgia" panose="02040502050405020303" pitchFamily="18" charset="0"/>
              </a:rPr>
              <a:t> </a:t>
            </a:r>
            <a:r>
              <a:rPr dirty="0" err="1">
                <a:latin typeface="Georgia" panose="02040502050405020303" pitchFamily="18" charset="0"/>
              </a:rPr>
              <a:t>cada</a:t>
            </a:r>
            <a:r>
              <a:rPr dirty="0">
                <a:latin typeface="Georgia" panose="02040502050405020303" pitchFamily="18" charset="0"/>
              </a:rPr>
              <a:t> </a:t>
            </a:r>
            <a:r>
              <a:rPr dirty="0" err="1">
                <a:latin typeface="Georgia" panose="02040502050405020303" pitchFamily="18" charset="0"/>
              </a:rPr>
              <a:t>uma</a:t>
            </a:r>
            <a:r>
              <a:rPr dirty="0">
                <a:latin typeface="Georgia" panose="02040502050405020303" pitchFamily="18" charset="0"/>
              </a:rPr>
              <a:t> das </a:t>
            </a:r>
            <a:r>
              <a:rPr dirty="0" err="1">
                <a:latin typeface="Georgia" panose="02040502050405020303" pitchFamily="18" charset="0"/>
              </a:rPr>
              <a:t>Igrejas</a:t>
            </a:r>
            <a:r>
              <a:rPr dirty="0">
                <a:latin typeface="Georgia" panose="02040502050405020303" pitchFamily="18" charset="0"/>
              </a:rPr>
              <a:t> </a:t>
            </a:r>
            <a:r>
              <a:rPr dirty="0" err="1">
                <a:latin typeface="Georgia" panose="02040502050405020303" pitchFamily="18" charset="0"/>
              </a:rPr>
              <a:t>particulares</a:t>
            </a:r>
            <a:r>
              <a:rPr dirty="0">
                <a:latin typeface="Georgia" panose="02040502050405020303" pitchFamily="18" charset="0"/>
              </a:rPr>
              <a:t>, </a:t>
            </a:r>
            <a:r>
              <a:rPr dirty="0" err="1">
                <a:latin typeface="Georgia" panose="02040502050405020303" pitchFamily="18" charset="0"/>
              </a:rPr>
              <a:t>os</a:t>
            </a:r>
            <a:r>
              <a:rPr dirty="0">
                <a:latin typeface="Georgia" panose="02040502050405020303" pitchFamily="18" charset="0"/>
              </a:rPr>
              <a:t> </a:t>
            </a:r>
            <a:r>
              <a:rPr dirty="0" err="1">
                <a:latin typeface="Georgia" panose="02040502050405020303" pitchFamily="18" charset="0"/>
              </a:rPr>
              <a:t>Bispos</a:t>
            </a:r>
            <a:r>
              <a:rPr dirty="0">
                <a:latin typeface="Georgia" panose="02040502050405020303" pitchFamily="18" charset="0"/>
              </a:rPr>
              <a:t> </a:t>
            </a:r>
            <a:r>
              <a:rPr dirty="0" err="1">
                <a:latin typeface="Georgia" panose="02040502050405020303" pitchFamily="18" charset="0"/>
              </a:rPr>
              <a:t>realizam</a:t>
            </a:r>
            <a:r>
              <a:rPr dirty="0">
                <a:latin typeface="Georgia" panose="02040502050405020303" pitchFamily="18" charset="0"/>
              </a:rPr>
              <a:t> a </a:t>
            </a:r>
            <a:r>
              <a:rPr lang="it-IT" dirty="0" smtClean="0">
                <a:latin typeface="Georgia" panose="02040502050405020303" pitchFamily="18" charset="0"/>
              </a:rPr>
              <a:t>	</a:t>
            </a:r>
            <a:r>
              <a:rPr dirty="0" err="1" smtClean="0">
                <a:latin typeface="Georgia" panose="02040502050405020303" pitchFamily="18" charset="0"/>
              </a:rPr>
              <a:t>consulta</a:t>
            </a:r>
            <a:r>
              <a:rPr dirty="0" smtClean="0">
                <a:latin typeface="Georgia" panose="02040502050405020303" pitchFamily="18" charset="0"/>
              </a:rPr>
              <a:t> do </a:t>
            </a:r>
            <a:r>
              <a:rPr dirty="0" err="1">
                <a:latin typeface="Georgia" panose="02040502050405020303" pitchFamily="18" charset="0"/>
              </a:rPr>
              <a:t>Povo</a:t>
            </a:r>
            <a:r>
              <a:rPr dirty="0">
                <a:latin typeface="Georgia" panose="02040502050405020303" pitchFamily="18" charset="0"/>
              </a:rPr>
              <a:t> de Deus </a:t>
            </a:r>
            <a:r>
              <a:rPr dirty="0" err="1">
                <a:latin typeface="Georgia" panose="02040502050405020303" pitchFamily="18" charset="0"/>
              </a:rPr>
              <a:t>servindo</a:t>
            </a:r>
            <a:r>
              <a:rPr dirty="0">
                <a:latin typeface="Georgia" panose="02040502050405020303" pitchFamily="18" charset="0"/>
              </a:rPr>
              <a:t>-se dos </a:t>
            </a:r>
            <a:r>
              <a:rPr dirty="0" err="1">
                <a:latin typeface="Georgia" panose="02040502050405020303" pitchFamily="18" charset="0"/>
              </a:rPr>
              <a:t>Organismos</a:t>
            </a:r>
            <a:r>
              <a:rPr dirty="0">
                <a:latin typeface="Georgia" panose="02040502050405020303" pitchFamily="18" charset="0"/>
              </a:rPr>
              <a:t> de </a:t>
            </a:r>
            <a:r>
              <a:rPr lang="it-IT" dirty="0" smtClean="0">
                <a:latin typeface="Georgia" panose="02040502050405020303" pitchFamily="18" charset="0"/>
              </a:rPr>
              <a:t>	</a:t>
            </a:r>
            <a:r>
              <a:rPr dirty="0" err="1" smtClean="0">
                <a:latin typeface="Georgia" panose="02040502050405020303" pitchFamily="18" charset="0"/>
              </a:rPr>
              <a:t>participação</a:t>
            </a:r>
            <a:r>
              <a:rPr dirty="0" smtClean="0">
                <a:latin typeface="Georgia" panose="02040502050405020303" pitchFamily="18" charset="0"/>
              </a:rPr>
              <a:t> </a:t>
            </a:r>
            <a:r>
              <a:rPr dirty="0" err="1">
                <a:latin typeface="Georgia" panose="02040502050405020303" pitchFamily="18" charset="0"/>
              </a:rPr>
              <a:t>previstos</a:t>
            </a:r>
            <a:r>
              <a:rPr dirty="0">
                <a:latin typeface="Georgia" panose="02040502050405020303" pitchFamily="18" charset="0"/>
              </a:rPr>
              <a:t> </a:t>
            </a:r>
            <a:r>
              <a:rPr dirty="0" err="1">
                <a:latin typeface="Georgia" panose="02040502050405020303" pitchFamily="18" charset="0"/>
              </a:rPr>
              <a:t>pelo</a:t>
            </a:r>
            <a:r>
              <a:rPr dirty="0">
                <a:latin typeface="Georgia" panose="02040502050405020303" pitchFamily="18" charset="0"/>
              </a:rPr>
              <a:t> </a:t>
            </a:r>
            <a:r>
              <a:rPr dirty="0" err="1">
                <a:latin typeface="Georgia" panose="02040502050405020303" pitchFamily="18" charset="0"/>
              </a:rPr>
              <a:t>Direito</a:t>
            </a:r>
            <a:r>
              <a:rPr dirty="0">
                <a:latin typeface="Georgia" panose="02040502050405020303" pitchFamily="18" charset="0"/>
              </a:rPr>
              <a:t>, </a:t>
            </a:r>
            <a:r>
              <a:rPr dirty="0" err="1">
                <a:latin typeface="Georgia" panose="02040502050405020303" pitchFamily="18" charset="0"/>
              </a:rPr>
              <a:t>sem</a:t>
            </a:r>
            <a:r>
              <a:rPr dirty="0">
                <a:latin typeface="Georgia" panose="02040502050405020303" pitchFamily="18" charset="0"/>
              </a:rPr>
              <a:t> </a:t>
            </a:r>
            <a:r>
              <a:rPr dirty="0" err="1">
                <a:latin typeface="Georgia" panose="02040502050405020303" pitchFamily="18" charset="0"/>
              </a:rPr>
              <a:t>excluir</a:t>
            </a:r>
            <a:r>
              <a:rPr dirty="0">
                <a:latin typeface="Georgia" panose="02040502050405020303" pitchFamily="18" charset="0"/>
              </a:rPr>
              <a:t> </a:t>
            </a:r>
            <a:r>
              <a:rPr dirty="0" err="1">
                <a:latin typeface="Georgia" panose="02040502050405020303" pitchFamily="18" charset="0"/>
              </a:rPr>
              <a:t>qualquer</a:t>
            </a:r>
            <a:r>
              <a:rPr dirty="0">
                <a:latin typeface="Georgia" panose="02040502050405020303" pitchFamily="18" charset="0"/>
              </a:rPr>
              <a:t> </a:t>
            </a:r>
            <a:r>
              <a:rPr dirty="0" err="1">
                <a:latin typeface="Georgia" panose="02040502050405020303" pitchFamily="18" charset="0"/>
              </a:rPr>
              <a:t>outra</a:t>
            </a:r>
            <a:r>
              <a:rPr dirty="0">
                <a:latin typeface="Georgia" panose="02040502050405020303" pitchFamily="18" charset="0"/>
              </a:rPr>
              <a:t> </a:t>
            </a:r>
            <a:r>
              <a:rPr lang="it-IT" dirty="0" smtClean="0">
                <a:latin typeface="Georgia" panose="02040502050405020303" pitchFamily="18" charset="0"/>
              </a:rPr>
              <a:t>	</a:t>
            </a:r>
            <a:r>
              <a:rPr dirty="0" err="1" smtClean="0">
                <a:latin typeface="Georgia" panose="02040502050405020303" pitchFamily="18" charset="0"/>
              </a:rPr>
              <a:t>modalidade</a:t>
            </a:r>
            <a:r>
              <a:rPr dirty="0" smtClean="0">
                <a:latin typeface="Georgia" panose="02040502050405020303" pitchFamily="18" charset="0"/>
              </a:rPr>
              <a:t> </a:t>
            </a:r>
            <a:r>
              <a:rPr dirty="0">
                <a:latin typeface="Georgia" panose="02040502050405020303" pitchFamily="18" charset="0"/>
              </a:rPr>
              <a:t>que </a:t>
            </a:r>
            <a:r>
              <a:rPr dirty="0" err="1">
                <a:latin typeface="Georgia" panose="02040502050405020303" pitchFamily="18" charset="0"/>
              </a:rPr>
              <a:t>aqueles</a:t>
            </a:r>
            <a:r>
              <a:rPr dirty="0">
                <a:latin typeface="Georgia" panose="02040502050405020303" pitchFamily="18" charset="0"/>
              </a:rPr>
              <a:t> </a:t>
            </a:r>
            <a:r>
              <a:rPr dirty="0" err="1">
                <a:latin typeface="Georgia" panose="02040502050405020303" pitchFamily="18" charset="0"/>
              </a:rPr>
              <a:t>julguem</a:t>
            </a:r>
            <a:r>
              <a:rPr dirty="0">
                <a:latin typeface="Georgia" panose="02040502050405020303" pitchFamily="18" charset="0"/>
              </a:rPr>
              <a:t> </a:t>
            </a:r>
            <a:r>
              <a:rPr dirty="0" err="1">
                <a:latin typeface="Georgia" panose="02040502050405020303" pitchFamily="18" charset="0"/>
              </a:rPr>
              <a:t>oportuna</a:t>
            </a:r>
            <a:r>
              <a:rPr dirty="0">
                <a:latin typeface="Georgia" panose="02040502050405020303" pitchFamily="18" charset="0"/>
              </a:rPr>
              <a: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Google Shape;211;p14" descr="Google Shape;211;p14"/>
          <p:cNvPicPr>
            <a:picLocks noChangeAspect="1"/>
          </p:cNvPicPr>
          <p:nvPr/>
        </p:nvPicPr>
        <p:blipFill>
          <a:blip r:embed="rId2"/>
          <a:srcRect t="11395" b="14649"/>
          <a:stretch>
            <a:fillRect/>
          </a:stretch>
        </p:blipFill>
        <p:spPr>
          <a:xfrm>
            <a:off x="4830945" y="525982"/>
            <a:ext cx="3584772" cy="405411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8" name="Google Shape;213;p14"/>
          <p:cNvSpPr txBox="1">
            <a:spLocks noGrp="1"/>
          </p:cNvSpPr>
          <p:nvPr>
            <p:ph type="body" sz="quarter" idx="1"/>
          </p:nvPr>
        </p:nvSpPr>
        <p:spPr>
          <a:xfrm>
            <a:off x="221921" y="800605"/>
            <a:ext cx="4447559" cy="1558580"/>
          </a:xfrm>
          <a:prstGeom prst="rect">
            <a:avLst/>
          </a:prstGeom>
        </p:spPr>
        <p:txBody>
          <a:bodyPr anchor="b"/>
          <a:lstStyle/>
          <a:p>
            <a:pPr marL="0" indent="0" algn="just">
              <a:defRPr sz="1300">
                <a:solidFill>
                  <a:srgbClr val="000000"/>
                </a:solidFill>
                <a:latin typeface="+mn-lt"/>
                <a:ea typeface="+mn-ea"/>
                <a:cs typeface="+mn-cs"/>
                <a:sym typeface="Arial"/>
              </a:defRPr>
            </a:pPr>
            <a:r>
              <a:rPr dirty="0">
                <a:latin typeface="Georgia" panose="02040502050405020303" pitchFamily="18" charset="0"/>
              </a:rPr>
              <a:t>Uma </a:t>
            </a:r>
            <a:r>
              <a:rPr dirty="0" err="1">
                <a:latin typeface="Georgia" panose="02040502050405020303" pitchFamily="18" charset="0"/>
              </a:rPr>
              <a:t>interrogação</a:t>
            </a:r>
            <a:r>
              <a:rPr dirty="0">
                <a:latin typeface="Georgia" panose="02040502050405020303" pitchFamily="18" charset="0"/>
              </a:rPr>
              <a:t> fundamental </a:t>
            </a:r>
            <a:r>
              <a:rPr dirty="0" err="1">
                <a:latin typeface="Georgia" panose="02040502050405020303" pitchFamily="18" charset="0"/>
              </a:rPr>
              <a:t>impele-nos</a:t>
            </a:r>
            <a:r>
              <a:rPr dirty="0">
                <a:latin typeface="Georgia" panose="02040502050405020303" pitchFamily="18" charset="0"/>
              </a:rPr>
              <a:t> e </a:t>
            </a:r>
            <a:r>
              <a:rPr dirty="0" err="1">
                <a:latin typeface="Georgia" panose="02040502050405020303" pitchFamily="18" charset="0"/>
              </a:rPr>
              <a:t>orienta-nos</a:t>
            </a:r>
            <a:r>
              <a:rPr dirty="0">
                <a:latin typeface="Georgia" panose="02040502050405020303" pitchFamily="18" charset="0"/>
              </a:rPr>
              <a:t>: </a:t>
            </a:r>
            <a:r>
              <a:rPr dirty="0" err="1">
                <a:latin typeface="Georgia" panose="02040502050405020303" pitchFamily="18" charset="0"/>
              </a:rPr>
              <a:t>como</a:t>
            </a:r>
            <a:r>
              <a:rPr dirty="0">
                <a:latin typeface="Georgia" panose="02040502050405020303" pitchFamily="18" charset="0"/>
              </a:rPr>
              <a:t> se </a:t>
            </a:r>
            <a:r>
              <a:rPr dirty="0" err="1">
                <a:latin typeface="Georgia" panose="02040502050405020303" pitchFamily="18" charset="0"/>
              </a:rPr>
              <a:t>realiza</a:t>
            </a:r>
            <a:r>
              <a:rPr dirty="0">
                <a:latin typeface="Georgia" panose="02040502050405020303" pitchFamily="18" charset="0"/>
              </a:rPr>
              <a:t> </a:t>
            </a:r>
            <a:r>
              <a:rPr dirty="0" err="1">
                <a:latin typeface="Georgia" panose="02040502050405020303" pitchFamily="18" charset="0"/>
              </a:rPr>
              <a:t>hoje</a:t>
            </a:r>
            <a:r>
              <a:rPr dirty="0">
                <a:latin typeface="Georgia" panose="02040502050405020303" pitchFamily="18" charset="0"/>
              </a:rPr>
              <a:t>, a </a:t>
            </a:r>
            <a:r>
              <a:rPr dirty="0" err="1">
                <a:latin typeface="Georgia" panose="02040502050405020303" pitchFamily="18" charset="0"/>
              </a:rPr>
              <a:t>diferentes</a:t>
            </a:r>
            <a:r>
              <a:rPr dirty="0">
                <a:latin typeface="Georgia" panose="02040502050405020303" pitchFamily="18" charset="0"/>
              </a:rPr>
              <a:t> </a:t>
            </a:r>
            <a:r>
              <a:rPr dirty="0" err="1">
                <a:latin typeface="Georgia" panose="02040502050405020303" pitchFamily="18" charset="0"/>
              </a:rPr>
              <a:t>níveis</a:t>
            </a:r>
            <a:r>
              <a:rPr dirty="0">
                <a:latin typeface="Georgia" panose="02040502050405020303" pitchFamily="18" charset="0"/>
              </a:rPr>
              <a:t> (do local </a:t>
            </a:r>
            <a:r>
              <a:rPr dirty="0" err="1">
                <a:latin typeface="Georgia" panose="02040502050405020303" pitchFamily="18" charset="0"/>
              </a:rPr>
              <a:t>ao</a:t>
            </a:r>
            <a:r>
              <a:rPr dirty="0">
                <a:latin typeface="Georgia" panose="02040502050405020303" pitchFamily="18" charset="0"/>
              </a:rPr>
              <a:t> universal) </a:t>
            </a:r>
            <a:r>
              <a:rPr dirty="0" err="1">
                <a:latin typeface="Georgia" panose="02040502050405020303" pitchFamily="18" charset="0"/>
              </a:rPr>
              <a:t>aquele</a:t>
            </a:r>
            <a:r>
              <a:rPr dirty="0">
                <a:latin typeface="Georgia" panose="02040502050405020303" pitchFamily="18" charset="0"/>
              </a:rPr>
              <a:t> “</a:t>
            </a:r>
            <a:r>
              <a:rPr dirty="0" err="1">
                <a:latin typeface="Georgia" panose="02040502050405020303" pitchFamily="18" charset="0"/>
              </a:rPr>
              <a:t>caminhar</a:t>
            </a:r>
            <a:r>
              <a:rPr dirty="0">
                <a:latin typeface="Georgia" panose="02040502050405020303" pitchFamily="18" charset="0"/>
              </a:rPr>
              <a:t> </a:t>
            </a:r>
            <a:r>
              <a:rPr dirty="0" err="1">
                <a:latin typeface="Georgia" panose="02040502050405020303" pitchFamily="18" charset="0"/>
              </a:rPr>
              <a:t>juntos</a:t>
            </a:r>
            <a:r>
              <a:rPr dirty="0">
                <a:latin typeface="Georgia" panose="02040502050405020303" pitchFamily="18" charset="0"/>
              </a:rPr>
              <a:t>” que </a:t>
            </a:r>
            <a:r>
              <a:rPr dirty="0" err="1">
                <a:latin typeface="Georgia" panose="02040502050405020303" pitchFamily="18" charset="0"/>
              </a:rPr>
              <a:t>permite</a:t>
            </a:r>
            <a:r>
              <a:rPr dirty="0">
                <a:latin typeface="Georgia" panose="02040502050405020303" pitchFamily="18" charset="0"/>
              </a:rPr>
              <a:t> à </a:t>
            </a:r>
            <a:r>
              <a:rPr dirty="0" err="1">
                <a:latin typeface="Georgia" panose="02040502050405020303" pitchFamily="18" charset="0"/>
              </a:rPr>
              <a:t>Igreja</a:t>
            </a:r>
            <a:r>
              <a:rPr dirty="0">
                <a:latin typeface="Georgia" panose="02040502050405020303" pitchFamily="18" charset="0"/>
              </a:rPr>
              <a:t> </a:t>
            </a:r>
            <a:r>
              <a:rPr dirty="0" err="1">
                <a:latin typeface="Georgia" panose="02040502050405020303" pitchFamily="18" charset="0"/>
              </a:rPr>
              <a:t>anunciar</a:t>
            </a:r>
            <a:r>
              <a:rPr dirty="0">
                <a:latin typeface="Georgia" panose="02040502050405020303" pitchFamily="18" charset="0"/>
              </a:rPr>
              <a:t> o </a:t>
            </a:r>
            <a:r>
              <a:rPr dirty="0" err="1">
                <a:latin typeface="Georgia" panose="02040502050405020303" pitchFamily="18" charset="0"/>
              </a:rPr>
              <a:t>Evangelho</a:t>
            </a:r>
            <a:r>
              <a:rPr dirty="0">
                <a:latin typeface="Georgia" panose="02040502050405020303" pitchFamily="18" charset="0"/>
              </a:rPr>
              <a:t>, </a:t>
            </a:r>
            <a:r>
              <a:rPr dirty="0" err="1">
                <a:latin typeface="Georgia" panose="02040502050405020303" pitchFamily="18" charset="0"/>
              </a:rPr>
              <a:t>em</a:t>
            </a:r>
            <a:r>
              <a:rPr dirty="0">
                <a:latin typeface="Georgia" panose="02040502050405020303" pitchFamily="18" charset="0"/>
              </a:rPr>
              <a:t> </a:t>
            </a:r>
            <a:r>
              <a:rPr dirty="0" err="1">
                <a:latin typeface="Georgia" panose="02040502050405020303" pitchFamily="18" charset="0"/>
              </a:rPr>
              <a:t>conformidade</a:t>
            </a:r>
            <a:r>
              <a:rPr dirty="0">
                <a:latin typeface="Georgia" panose="02040502050405020303" pitchFamily="18" charset="0"/>
              </a:rPr>
              <a:t> com a </a:t>
            </a:r>
            <a:r>
              <a:rPr dirty="0" err="1">
                <a:latin typeface="Georgia" panose="02040502050405020303" pitchFamily="18" charset="0"/>
              </a:rPr>
              <a:t>missão</a:t>
            </a:r>
            <a:r>
              <a:rPr dirty="0">
                <a:latin typeface="Georgia" panose="02040502050405020303" pitchFamily="18" charset="0"/>
              </a:rPr>
              <a:t> que </a:t>
            </a:r>
            <a:r>
              <a:rPr dirty="0" err="1">
                <a:latin typeface="Georgia" panose="02040502050405020303" pitchFamily="18" charset="0"/>
              </a:rPr>
              <a:t>lhe</a:t>
            </a:r>
            <a:r>
              <a:rPr dirty="0">
                <a:latin typeface="Georgia" panose="02040502050405020303" pitchFamily="18" charset="0"/>
              </a:rPr>
              <a:t> </a:t>
            </a:r>
            <a:r>
              <a:rPr dirty="0" err="1">
                <a:latin typeface="Georgia" panose="02040502050405020303" pitchFamily="18" charset="0"/>
              </a:rPr>
              <a:t>foi</a:t>
            </a:r>
            <a:r>
              <a:rPr dirty="0">
                <a:latin typeface="Georgia" panose="02040502050405020303" pitchFamily="18" charset="0"/>
              </a:rPr>
              <a:t> </a:t>
            </a:r>
            <a:r>
              <a:rPr dirty="0" err="1">
                <a:latin typeface="Georgia" panose="02040502050405020303" pitchFamily="18" charset="0"/>
              </a:rPr>
              <a:t>confiada</a:t>
            </a:r>
            <a:r>
              <a:rPr dirty="0">
                <a:latin typeface="Georgia" panose="02040502050405020303" pitchFamily="18" charset="0"/>
              </a:rPr>
              <a:t>; e que </a:t>
            </a:r>
            <a:r>
              <a:rPr dirty="0" err="1">
                <a:latin typeface="Georgia" panose="02040502050405020303" pitchFamily="18" charset="0"/>
              </a:rPr>
              <a:t>passos</a:t>
            </a:r>
            <a:r>
              <a:rPr dirty="0">
                <a:latin typeface="Georgia" panose="02040502050405020303" pitchFamily="18" charset="0"/>
              </a:rPr>
              <a:t> o </a:t>
            </a:r>
            <a:r>
              <a:rPr dirty="0" err="1">
                <a:latin typeface="Georgia" panose="02040502050405020303" pitchFamily="18" charset="0"/>
              </a:rPr>
              <a:t>Espírito</a:t>
            </a:r>
            <a:r>
              <a:rPr dirty="0">
                <a:latin typeface="Georgia" panose="02040502050405020303" pitchFamily="18" charset="0"/>
              </a:rPr>
              <a:t> </a:t>
            </a:r>
            <a:r>
              <a:rPr dirty="0" err="1">
                <a:latin typeface="Georgia" panose="02040502050405020303" pitchFamily="18" charset="0"/>
              </a:rPr>
              <a:t>nos</a:t>
            </a:r>
            <a:r>
              <a:rPr dirty="0">
                <a:latin typeface="Georgia" panose="02040502050405020303" pitchFamily="18" charset="0"/>
              </a:rPr>
              <a:t> </a:t>
            </a:r>
            <a:r>
              <a:rPr dirty="0" err="1">
                <a:latin typeface="Georgia" panose="02040502050405020303" pitchFamily="18" charset="0"/>
              </a:rPr>
              <a:t>convida</a:t>
            </a:r>
            <a:r>
              <a:rPr dirty="0">
                <a:latin typeface="Georgia" panose="02040502050405020303" pitchFamily="18" charset="0"/>
              </a:rPr>
              <a:t> a </a:t>
            </a:r>
            <a:r>
              <a:rPr dirty="0" err="1">
                <a:latin typeface="Georgia" panose="02040502050405020303" pitchFamily="18" charset="0"/>
              </a:rPr>
              <a:t>dar</a:t>
            </a:r>
            <a:r>
              <a:rPr dirty="0">
                <a:latin typeface="Georgia" panose="02040502050405020303" pitchFamily="18" charset="0"/>
              </a:rPr>
              <a:t> para </a:t>
            </a:r>
            <a:r>
              <a:rPr dirty="0" err="1">
                <a:latin typeface="Georgia" panose="02040502050405020303" pitchFamily="18" charset="0"/>
              </a:rPr>
              <a:t>crescer</a:t>
            </a:r>
            <a:r>
              <a:rPr dirty="0">
                <a:latin typeface="Georgia" panose="02040502050405020303" pitchFamily="18" charset="0"/>
              </a:rPr>
              <a:t> </a:t>
            </a:r>
            <a:r>
              <a:rPr dirty="0" err="1">
                <a:latin typeface="Georgia" panose="02040502050405020303" pitchFamily="18" charset="0"/>
              </a:rPr>
              <a:t>como</a:t>
            </a:r>
            <a:r>
              <a:rPr dirty="0">
                <a:latin typeface="Georgia" panose="02040502050405020303" pitchFamily="18" charset="0"/>
              </a:rPr>
              <a:t> </a:t>
            </a:r>
            <a:r>
              <a:rPr dirty="0" err="1">
                <a:latin typeface="Georgia" panose="02040502050405020303" pitchFamily="18" charset="0"/>
              </a:rPr>
              <a:t>Igreja</a:t>
            </a:r>
            <a:r>
              <a:rPr dirty="0">
                <a:latin typeface="Georgia" panose="02040502050405020303" pitchFamily="18" charset="0"/>
              </a:rPr>
              <a:t> </a:t>
            </a:r>
            <a:r>
              <a:rPr dirty="0" err="1">
                <a:latin typeface="Georgia" panose="02040502050405020303" pitchFamily="18" charset="0"/>
              </a:rPr>
              <a:t>sinodal</a:t>
            </a:r>
            <a:r>
              <a:rPr dirty="0">
                <a:latin typeface="Georgia" panose="02040502050405020303" pitchFamily="18" charset="0"/>
              </a:rPr>
              <a:t>? </a:t>
            </a:r>
            <a:r>
              <a:rPr dirty="0">
                <a:latin typeface="Georgia" panose="02040502050405020303" pitchFamily="18" charset="0"/>
                <a:ea typeface="Avenir"/>
                <a:cs typeface="Avenir"/>
                <a:sym typeface="Avenir Roman"/>
              </a:rPr>
              <a:t>(DP, 2)</a:t>
            </a:r>
          </a:p>
        </p:txBody>
      </p:sp>
      <p:sp>
        <p:nvSpPr>
          <p:cNvPr id="329" name="Google Shape;214;p14"/>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330" name="Google Shape;215;p14"/>
          <p:cNvSpPr txBox="1"/>
          <p:nvPr/>
        </p:nvSpPr>
        <p:spPr>
          <a:xfrm>
            <a:off x="166976" y="2499210"/>
            <a:ext cx="4443866" cy="707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p>
            <a:pPr algn="ctr">
              <a:defRPr sz="1700">
                <a:latin typeface="Avenir"/>
                <a:ea typeface="Avenir"/>
                <a:cs typeface="Avenir"/>
                <a:sym typeface="Avenir Roman"/>
              </a:defRPr>
            </a:pPr>
            <a:r>
              <a:rPr b="1" dirty="0" err="1">
                <a:solidFill>
                  <a:srgbClr val="F28E00"/>
                </a:solidFill>
                <a:latin typeface="Georgia" panose="02040502050405020303" pitchFamily="18" charset="0"/>
              </a:rPr>
              <a:t>Questão</a:t>
            </a:r>
            <a:r>
              <a:rPr b="1" dirty="0">
                <a:solidFill>
                  <a:srgbClr val="F28E00"/>
                </a:solidFill>
                <a:latin typeface="Georgia" panose="02040502050405020303" pitchFamily="18" charset="0"/>
              </a:rPr>
              <a:t> fundamental da </a:t>
            </a:r>
          </a:p>
          <a:p>
            <a:pPr algn="ctr">
              <a:defRPr sz="1700">
                <a:latin typeface="Avenir"/>
                <a:ea typeface="Avenir"/>
                <a:cs typeface="Avenir"/>
                <a:sym typeface="Avenir Roman"/>
              </a:defRPr>
            </a:pPr>
            <a:r>
              <a:rPr b="1" dirty="0" err="1">
                <a:solidFill>
                  <a:srgbClr val="F28E00"/>
                </a:solidFill>
                <a:latin typeface="Georgia" panose="02040502050405020303" pitchFamily="18" charset="0"/>
              </a:rPr>
              <a:t>consulta</a:t>
            </a:r>
            <a:r>
              <a:rPr b="1" dirty="0">
                <a:solidFill>
                  <a:srgbClr val="F28E00"/>
                </a:solidFill>
                <a:latin typeface="Georgia" panose="02040502050405020303" pitchFamily="18" charset="0"/>
              </a:rPr>
              <a:t> do </a:t>
            </a:r>
            <a:r>
              <a:rPr b="1" dirty="0" err="1">
                <a:solidFill>
                  <a:srgbClr val="F28E00"/>
                </a:solidFill>
                <a:latin typeface="Georgia" panose="02040502050405020303" pitchFamily="18" charset="0"/>
              </a:rPr>
              <a:t>Povo</a:t>
            </a:r>
            <a:r>
              <a:rPr b="1" dirty="0">
                <a:solidFill>
                  <a:srgbClr val="F28E00"/>
                </a:solidFill>
                <a:latin typeface="Georgia" panose="02040502050405020303" pitchFamily="18" charset="0"/>
              </a:rPr>
              <a:t> de Deus</a:t>
            </a:r>
          </a:p>
        </p:txBody>
      </p:sp>
      <p:sp>
        <p:nvSpPr>
          <p:cNvPr id="8" name="Google Shape;215;p14"/>
          <p:cNvSpPr txBox="1"/>
          <p:nvPr/>
        </p:nvSpPr>
        <p:spPr>
          <a:xfrm>
            <a:off x="35426" y="92751"/>
            <a:ext cx="4443866" cy="707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p>
            <a:pPr algn="ctr">
              <a:defRPr sz="1700">
                <a:latin typeface="Avenir"/>
                <a:ea typeface="Avenir"/>
                <a:cs typeface="Avenir"/>
                <a:sym typeface="Avenir Roman"/>
              </a:defRPr>
            </a:pPr>
            <a:r>
              <a:rPr lang="it-IT" b="1" dirty="0" smtClean="0">
                <a:solidFill>
                  <a:srgbClr val="F28E00"/>
                </a:solidFill>
                <a:latin typeface="Georgia" panose="02040502050405020303" pitchFamily="18" charset="0"/>
              </a:rPr>
              <a:t>A q</a:t>
            </a:r>
            <a:r>
              <a:rPr b="1" dirty="0" err="1" smtClean="0">
                <a:solidFill>
                  <a:srgbClr val="F28E00"/>
                </a:solidFill>
                <a:latin typeface="Georgia" panose="02040502050405020303" pitchFamily="18" charset="0"/>
              </a:rPr>
              <a:t>uestão</a:t>
            </a:r>
            <a:r>
              <a:rPr b="1" dirty="0" smtClean="0">
                <a:solidFill>
                  <a:srgbClr val="F28E00"/>
                </a:solidFill>
                <a:latin typeface="Georgia" panose="02040502050405020303" pitchFamily="18" charset="0"/>
              </a:rPr>
              <a:t> </a:t>
            </a:r>
            <a:r>
              <a:rPr lang="it-IT" b="1" dirty="0" smtClean="0">
                <a:solidFill>
                  <a:srgbClr val="F28E00"/>
                </a:solidFill>
                <a:latin typeface="Georgia" panose="02040502050405020303" pitchFamily="18" charset="0"/>
              </a:rPr>
              <a:t>de fundo do</a:t>
            </a:r>
            <a:endParaRPr b="1" dirty="0">
              <a:solidFill>
                <a:srgbClr val="F28E00"/>
              </a:solidFill>
              <a:latin typeface="Georgia" panose="02040502050405020303" pitchFamily="18" charset="0"/>
            </a:endParaRPr>
          </a:p>
          <a:p>
            <a:pPr algn="ctr">
              <a:defRPr sz="1700">
                <a:latin typeface="Avenir"/>
                <a:ea typeface="Avenir"/>
                <a:cs typeface="Avenir"/>
                <a:sym typeface="Avenir Roman"/>
              </a:defRPr>
            </a:pPr>
            <a:r>
              <a:rPr lang="it-IT" b="1" dirty="0" err="1" smtClean="0">
                <a:solidFill>
                  <a:srgbClr val="F28E00"/>
                </a:solidFill>
                <a:latin typeface="Georgia" panose="02040502050405020303" pitchFamily="18" charset="0"/>
              </a:rPr>
              <a:t>Percurso</a:t>
            </a:r>
            <a:r>
              <a:rPr lang="it-IT" b="1" dirty="0" smtClean="0">
                <a:solidFill>
                  <a:srgbClr val="F28E00"/>
                </a:solidFill>
                <a:latin typeface="Georgia" panose="02040502050405020303" pitchFamily="18" charset="0"/>
              </a:rPr>
              <a:t> </a:t>
            </a:r>
            <a:r>
              <a:rPr lang="it-IT" b="1" dirty="0" err="1" smtClean="0">
                <a:solidFill>
                  <a:srgbClr val="F28E00"/>
                </a:solidFill>
                <a:latin typeface="Georgia" panose="02040502050405020303" pitchFamily="18" charset="0"/>
              </a:rPr>
              <a:t>Sinodal</a:t>
            </a:r>
            <a:endParaRPr b="1" dirty="0">
              <a:solidFill>
                <a:srgbClr val="F28E00"/>
              </a:solidFill>
              <a:latin typeface="Georgia" panose="02040502050405020303" pitchFamily="18" charset="0"/>
            </a:endParaRPr>
          </a:p>
        </p:txBody>
      </p:sp>
      <p:sp>
        <p:nvSpPr>
          <p:cNvPr id="3" name="Rettangolo 2"/>
          <p:cNvSpPr/>
          <p:nvPr/>
        </p:nvSpPr>
        <p:spPr>
          <a:xfrm>
            <a:off x="0" y="4118238"/>
            <a:ext cx="1064604" cy="1025262"/>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1400" b="0" i="0" u="none" strike="noStrike" cap="none" spc="0" normalizeH="0" baseline="0">
              <a:ln>
                <a:noFill/>
              </a:ln>
              <a:solidFill>
                <a:srgbClr val="000000"/>
              </a:solidFill>
              <a:effectLst/>
              <a:uFillTx/>
              <a:latin typeface="+mn-lt"/>
              <a:ea typeface="+mn-ea"/>
              <a:cs typeface="+mn-cs"/>
              <a:sym typeface="Arial"/>
            </a:endParaRPr>
          </a:p>
        </p:txBody>
      </p:sp>
      <p:sp>
        <p:nvSpPr>
          <p:cNvPr id="331" name="Google Shape;216;p14"/>
          <p:cNvSpPr txBox="1"/>
          <p:nvPr/>
        </p:nvSpPr>
        <p:spPr>
          <a:xfrm>
            <a:off x="221922" y="3290426"/>
            <a:ext cx="4388920" cy="1478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indent="152400">
              <a:lnSpc>
                <a:spcPct val="115000"/>
              </a:lnSpc>
              <a:defRPr sz="1300" i="1"/>
            </a:lvl1pPr>
          </a:lstStyle>
          <a:p>
            <a:pPr indent="0" algn="just"/>
            <a:r>
              <a:rPr dirty="0" err="1">
                <a:latin typeface="Georgia" panose="02040502050405020303" pitchFamily="18" charset="0"/>
              </a:rPr>
              <a:t>Anunciando</a:t>
            </a:r>
            <a:r>
              <a:rPr dirty="0">
                <a:latin typeface="Georgia" panose="02040502050405020303" pitchFamily="18" charset="0"/>
              </a:rPr>
              <a:t> o </a:t>
            </a:r>
            <a:r>
              <a:rPr dirty="0" err="1">
                <a:latin typeface="Georgia" panose="02040502050405020303" pitchFamily="18" charset="0"/>
              </a:rPr>
              <a:t>Evangelho</a:t>
            </a:r>
            <a:r>
              <a:rPr dirty="0">
                <a:latin typeface="Georgia" panose="02040502050405020303" pitchFamily="18" charset="0"/>
              </a:rPr>
              <a:t>, </a:t>
            </a:r>
            <a:r>
              <a:rPr dirty="0" err="1">
                <a:latin typeface="Georgia" panose="02040502050405020303" pitchFamily="18" charset="0"/>
              </a:rPr>
              <a:t>uma</a:t>
            </a:r>
            <a:r>
              <a:rPr dirty="0">
                <a:latin typeface="Georgia" panose="02040502050405020303" pitchFamily="18" charset="0"/>
              </a:rPr>
              <a:t> </a:t>
            </a:r>
            <a:r>
              <a:rPr dirty="0" err="1">
                <a:latin typeface="Georgia" panose="02040502050405020303" pitchFamily="18" charset="0"/>
              </a:rPr>
              <a:t>Igreja</a:t>
            </a:r>
            <a:r>
              <a:rPr dirty="0">
                <a:latin typeface="Georgia" panose="02040502050405020303" pitchFamily="18" charset="0"/>
              </a:rPr>
              <a:t> </a:t>
            </a:r>
            <a:r>
              <a:rPr dirty="0" err="1">
                <a:latin typeface="Georgia" panose="02040502050405020303" pitchFamily="18" charset="0"/>
              </a:rPr>
              <a:t>sinodal</a:t>
            </a:r>
            <a:r>
              <a:rPr dirty="0">
                <a:latin typeface="Georgia" panose="02040502050405020303" pitchFamily="18" charset="0"/>
              </a:rPr>
              <a:t> “</a:t>
            </a:r>
            <a:r>
              <a:rPr dirty="0" err="1">
                <a:latin typeface="Georgia" panose="02040502050405020303" pitchFamily="18" charset="0"/>
              </a:rPr>
              <a:t>caminha</a:t>
            </a:r>
            <a:r>
              <a:rPr dirty="0">
                <a:latin typeface="Georgia" panose="02040502050405020303" pitchFamily="18" charset="0"/>
              </a:rPr>
              <a:t> </a:t>
            </a:r>
            <a:r>
              <a:rPr dirty="0" err="1">
                <a:latin typeface="Georgia" panose="02040502050405020303" pitchFamily="18" charset="0"/>
              </a:rPr>
              <a:t>em</a:t>
            </a:r>
            <a:r>
              <a:rPr dirty="0">
                <a:latin typeface="Georgia" panose="02040502050405020303" pitchFamily="18" charset="0"/>
              </a:rPr>
              <a:t> </a:t>
            </a:r>
            <a:r>
              <a:rPr dirty="0" err="1">
                <a:latin typeface="Georgia" panose="02040502050405020303" pitchFamily="18" charset="0"/>
              </a:rPr>
              <a:t>conjunto</a:t>
            </a:r>
            <a:r>
              <a:rPr dirty="0">
                <a:latin typeface="Georgia" panose="02040502050405020303" pitchFamily="18" charset="0"/>
              </a:rPr>
              <a:t>”: </a:t>
            </a:r>
            <a:r>
              <a:rPr dirty="0" err="1">
                <a:latin typeface="Georgia" panose="02040502050405020303" pitchFamily="18" charset="0"/>
              </a:rPr>
              <a:t>como</a:t>
            </a:r>
            <a:r>
              <a:rPr dirty="0">
                <a:latin typeface="Georgia" panose="02040502050405020303" pitchFamily="18" charset="0"/>
              </a:rPr>
              <a:t> é que </a:t>
            </a:r>
            <a:r>
              <a:rPr dirty="0" err="1">
                <a:latin typeface="Georgia" panose="02040502050405020303" pitchFamily="18" charset="0"/>
              </a:rPr>
              <a:t>este</a:t>
            </a:r>
            <a:r>
              <a:rPr dirty="0">
                <a:latin typeface="Georgia" panose="02040502050405020303" pitchFamily="18" charset="0"/>
              </a:rPr>
              <a:t> “</a:t>
            </a:r>
            <a:r>
              <a:rPr dirty="0" err="1">
                <a:latin typeface="Georgia" panose="02040502050405020303" pitchFamily="18" charset="0"/>
              </a:rPr>
              <a:t>caminhar</a:t>
            </a:r>
            <a:r>
              <a:rPr dirty="0">
                <a:latin typeface="Georgia" panose="02040502050405020303" pitchFamily="18" charset="0"/>
              </a:rPr>
              <a:t> </a:t>
            </a:r>
            <a:r>
              <a:rPr dirty="0" err="1">
                <a:latin typeface="Georgia" panose="02040502050405020303" pitchFamily="18" charset="0"/>
              </a:rPr>
              <a:t>juntos</a:t>
            </a:r>
            <a:r>
              <a:rPr dirty="0">
                <a:latin typeface="Georgia" panose="02040502050405020303" pitchFamily="18" charset="0"/>
              </a:rPr>
              <a:t>” se </a:t>
            </a:r>
            <a:r>
              <a:rPr dirty="0" err="1">
                <a:latin typeface="Georgia" panose="02040502050405020303" pitchFamily="18" charset="0"/>
              </a:rPr>
              <a:t>realiza</a:t>
            </a:r>
            <a:r>
              <a:rPr dirty="0">
                <a:latin typeface="Georgia" panose="02040502050405020303" pitchFamily="18" charset="0"/>
              </a:rPr>
              <a:t> </a:t>
            </a:r>
            <a:r>
              <a:rPr dirty="0" err="1">
                <a:latin typeface="Georgia" panose="02040502050405020303" pitchFamily="18" charset="0"/>
              </a:rPr>
              <a:t>hoje</a:t>
            </a:r>
            <a:r>
              <a:rPr dirty="0">
                <a:latin typeface="Georgia" panose="02040502050405020303" pitchFamily="18" charset="0"/>
              </a:rPr>
              <a:t> </a:t>
            </a:r>
            <a:r>
              <a:rPr dirty="0" err="1">
                <a:latin typeface="Georgia" panose="02040502050405020303" pitchFamily="18" charset="0"/>
              </a:rPr>
              <a:t>na</a:t>
            </a:r>
            <a:r>
              <a:rPr dirty="0">
                <a:latin typeface="Georgia" panose="02040502050405020303" pitchFamily="18" charset="0"/>
              </a:rPr>
              <a:t> </a:t>
            </a:r>
            <a:r>
              <a:rPr dirty="0" err="1">
                <a:latin typeface="Georgia" panose="02040502050405020303" pitchFamily="18" charset="0"/>
              </a:rPr>
              <a:t>vossa</a:t>
            </a:r>
            <a:r>
              <a:rPr dirty="0">
                <a:latin typeface="Georgia" panose="02040502050405020303" pitchFamily="18" charset="0"/>
              </a:rPr>
              <a:t> </a:t>
            </a:r>
            <a:r>
              <a:rPr dirty="0" err="1">
                <a:latin typeface="Georgia" panose="02040502050405020303" pitchFamily="18" charset="0"/>
              </a:rPr>
              <a:t>Igreja</a:t>
            </a:r>
            <a:r>
              <a:rPr dirty="0">
                <a:latin typeface="Georgia" panose="02040502050405020303" pitchFamily="18" charset="0"/>
              </a:rPr>
              <a:t> particular? Que </a:t>
            </a:r>
            <a:r>
              <a:rPr dirty="0" err="1">
                <a:latin typeface="Georgia" panose="02040502050405020303" pitchFamily="18" charset="0"/>
              </a:rPr>
              <a:t>passos</a:t>
            </a:r>
            <a:r>
              <a:rPr dirty="0">
                <a:latin typeface="Georgia" panose="02040502050405020303" pitchFamily="18" charset="0"/>
              </a:rPr>
              <a:t> o </a:t>
            </a:r>
            <a:r>
              <a:rPr dirty="0" err="1">
                <a:latin typeface="Georgia" panose="02040502050405020303" pitchFamily="18" charset="0"/>
              </a:rPr>
              <a:t>Espírito</a:t>
            </a:r>
            <a:r>
              <a:rPr dirty="0">
                <a:latin typeface="Georgia" panose="02040502050405020303" pitchFamily="18" charset="0"/>
              </a:rPr>
              <a:t> </a:t>
            </a:r>
            <a:r>
              <a:rPr dirty="0" err="1">
                <a:latin typeface="Georgia" panose="02040502050405020303" pitchFamily="18" charset="0"/>
              </a:rPr>
              <a:t>nos</a:t>
            </a:r>
            <a:r>
              <a:rPr dirty="0">
                <a:latin typeface="Georgia" panose="02040502050405020303" pitchFamily="18" charset="0"/>
              </a:rPr>
              <a:t> </a:t>
            </a:r>
            <a:r>
              <a:rPr dirty="0" err="1">
                <a:latin typeface="Georgia" panose="02040502050405020303" pitchFamily="18" charset="0"/>
              </a:rPr>
              <a:t>convida</a:t>
            </a:r>
            <a:r>
              <a:rPr dirty="0">
                <a:latin typeface="Georgia" panose="02040502050405020303" pitchFamily="18" charset="0"/>
              </a:rPr>
              <a:t> a </a:t>
            </a:r>
            <a:r>
              <a:rPr dirty="0" err="1">
                <a:latin typeface="Georgia" panose="02040502050405020303" pitchFamily="18" charset="0"/>
              </a:rPr>
              <a:t>dar</a:t>
            </a:r>
            <a:r>
              <a:rPr dirty="0">
                <a:latin typeface="Georgia" panose="02040502050405020303" pitchFamily="18" charset="0"/>
              </a:rPr>
              <a:t> para </a:t>
            </a:r>
            <a:r>
              <a:rPr dirty="0" err="1">
                <a:latin typeface="Georgia" panose="02040502050405020303" pitchFamily="18" charset="0"/>
              </a:rPr>
              <a:t>crescermos</a:t>
            </a:r>
            <a:r>
              <a:rPr dirty="0">
                <a:latin typeface="Georgia" panose="02040502050405020303" pitchFamily="18" charset="0"/>
              </a:rPr>
              <a:t> no </a:t>
            </a:r>
            <a:r>
              <a:rPr dirty="0" err="1">
                <a:latin typeface="Georgia" panose="02040502050405020303" pitchFamily="18" charset="0"/>
              </a:rPr>
              <a:t>nosso</a:t>
            </a:r>
            <a:r>
              <a:rPr dirty="0">
                <a:latin typeface="Georgia" panose="02040502050405020303" pitchFamily="18" charset="0"/>
              </a:rPr>
              <a:t> “</a:t>
            </a:r>
            <a:r>
              <a:rPr dirty="0" err="1">
                <a:latin typeface="Georgia" panose="02040502050405020303" pitchFamily="18" charset="0"/>
              </a:rPr>
              <a:t>caminhar</a:t>
            </a:r>
            <a:r>
              <a:rPr dirty="0">
                <a:latin typeface="Georgia" panose="02040502050405020303" pitchFamily="18" charset="0"/>
              </a:rPr>
              <a:t> </a:t>
            </a:r>
            <a:r>
              <a:rPr dirty="0" err="1">
                <a:latin typeface="Georgia" panose="02040502050405020303" pitchFamily="18" charset="0"/>
              </a:rPr>
              <a:t>juntos</a:t>
            </a:r>
            <a:r>
              <a:rPr dirty="0">
                <a:latin typeface="Georgia" panose="02040502050405020303" pitchFamily="18" charset="0"/>
              </a:rPr>
              <a:t>”? (DP, 26)</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Google Shape;221;p15" descr="Google Shape;221;p15"/>
          <p:cNvPicPr>
            <a:picLocks noChangeAspect="1"/>
          </p:cNvPicPr>
          <p:nvPr/>
        </p:nvPicPr>
        <p:blipFill>
          <a:blip r:embed="rId3"/>
          <a:srcRect l="29338" t="37563" b="21692"/>
          <a:stretch>
            <a:fillRect/>
          </a:stretch>
        </p:blipFill>
        <p:spPr>
          <a:xfrm>
            <a:off x="154099" y="3459924"/>
            <a:ext cx="2080526" cy="1532878"/>
          </a:xfrm>
          <a:prstGeom prst="rect">
            <a:avLst/>
          </a:prstGeom>
          <a:ln w="12700">
            <a:miter lim="400000"/>
          </a:ln>
        </p:spPr>
      </p:pic>
      <p:pic>
        <p:nvPicPr>
          <p:cNvPr id="334" name="Google Shape;222;p15" descr="Google Shape;222;p15"/>
          <p:cNvPicPr>
            <a:picLocks noChangeAspect="1"/>
          </p:cNvPicPr>
          <p:nvPr/>
        </p:nvPicPr>
        <p:blipFill>
          <a:blip r:embed="rId4"/>
          <a:srcRect r="11016"/>
          <a:stretch>
            <a:fillRect/>
          </a:stretch>
        </p:blipFill>
        <p:spPr>
          <a:xfrm>
            <a:off x="2311325" y="3459924"/>
            <a:ext cx="2080528" cy="1532875"/>
          </a:xfrm>
          <a:prstGeom prst="rect">
            <a:avLst/>
          </a:prstGeom>
          <a:ln w="12700">
            <a:miter lim="400000"/>
          </a:ln>
        </p:spPr>
      </p:pic>
      <p:pic>
        <p:nvPicPr>
          <p:cNvPr id="335" name="Google Shape;223;p15" descr="Google Shape;223;p15"/>
          <p:cNvPicPr>
            <a:picLocks noChangeAspect="1"/>
          </p:cNvPicPr>
          <p:nvPr/>
        </p:nvPicPr>
        <p:blipFill>
          <a:blip r:embed="rId5"/>
          <a:srcRect l="13156"/>
          <a:stretch>
            <a:fillRect/>
          </a:stretch>
        </p:blipFill>
        <p:spPr>
          <a:xfrm>
            <a:off x="154100" y="134850"/>
            <a:ext cx="4237753" cy="3175475"/>
          </a:xfrm>
          <a:prstGeom prst="rect">
            <a:avLst/>
          </a:prstGeom>
          <a:ln w="12700">
            <a:miter lim="400000"/>
          </a:ln>
        </p:spPr>
      </p:pic>
      <p:pic>
        <p:nvPicPr>
          <p:cNvPr id="336" name="Google Shape;224;p15" descr="Google Shape;224;p15"/>
          <p:cNvPicPr>
            <a:picLocks noChangeAspect="1"/>
          </p:cNvPicPr>
          <p:nvPr/>
        </p:nvPicPr>
        <p:blipFill>
          <a:blip r:embed="rId6"/>
          <a:srcRect l="22868" r="17716"/>
          <a:stretch>
            <a:fillRect/>
          </a:stretch>
        </p:blipFill>
        <p:spPr>
          <a:xfrm>
            <a:off x="4557200" y="0"/>
            <a:ext cx="4599876" cy="5143502"/>
          </a:xfrm>
          <a:prstGeom prst="rect">
            <a:avLst/>
          </a:prstGeom>
          <a:ln w="12700">
            <a:miter lim="400000"/>
          </a:ln>
        </p:spPr>
      </p:pic>
      <p:sp>
        <p:nvSpPr>
          <p:cNvPr id="337" name="Google Shape;225;p15"/>
          <p:cNvSpPr txBox="1">
            <a:spLocks noGrp="1"/>
          </p:cNvSpPr>
          <p:nvPr>
            <p:ph type="body" sz="half" idx="1"/>
          </p:nvPr>
        </p:nvSpPr>
        <p:spPr>
          <a:xfrm>
            <a:off x="4411176" y="664630"/>
            <a:ext cx="4745900" cy="2645695"/>
          </a:xfrm>
          <a:prstGeom prst="rect">
            <a:avLst/>
          </a:prstGeom>
        </p:spPr>
        <p:txBody>
          <a:bodyPr/>
          <a:lstStyle/>
          <a:p>
            <a:pPr marL="152400" indent="0" algn="just">
              <a:buSzPts val="1300"/>
              <a:buNone/>
              <a:defRPr sz="1300">
                <a:latin typeface="+mn-lt"/>
                <a:ea typeface="+mn-ea"/>
                <a:cs typeface="+mn-cs"/>
                <a:sym typeface="Arial"/>
              </a:defRPr>
            </a:pPr>
            <a:r>
              <a:rPr dirty="0" smtClean="0">
                <a:latin typeface="Georgia" panose="02040502050405020303" pitchFamily="18" charset="0"/>
              </a:rPr>
              <a:t>«</a:t>
            </a:r>
            <a:r>
              <a:rPr dirty="0" err="1">
                <a:latin typeface="Georgia" panose="02040502050405020303" pitchFamily="18" charset="0"/>
              </a:rPr>
              <a:t>Recordamos</a:t>
            </a:r>
            <a:r>
              <a:rPr dirty="0">
                <a:latin typeface="Georgia" panose="02040502050405020303" pitchFamily="18" charset="0"/>
              </a:rPr>
              <a:t> que o </a:t>
            </a:r>
            <a:r>
              <a:rPr dirty="0" err="1">
                <a:latin typeface="Georgia" panose="02040502050405020303" pitchFamily="18" charset="0"/>
              </a:rPr>
              <a:t>objetivo</a:t>
            </a:r>
            <a:r>
              <a:rPr dirty="0">
                <a:latin typeface="Georgia" panose="02040502050405020303" pitchFamily="18" charset="0"/>
              </a:rPr>
              <a:t> do </a:t>
            </a:r>
            <a:r>
              <a:rPr dirty="0" err="1">
                <a:latin typeface="Georgia" panose="02040502050405020303" pitchFamily="18" charset="0"/>
              </a:rPr>
              <a:t>Sínodo</a:t>
            </a:r>
            <a:r>
              <a:rPr dirty="0">
                <a:latin typeface="Georgia" panose="02040502050405020303" pitchFamily="18" charset="0"/>
              </a:rPr>
              <a:t>, e </a:t>
            </a:r>
            <a:r>
              <a:rPr dirty="0" err="1">
                <a:latin typeface="Georgia" panose="02040502050405020303" pitchFamily="18" charset="0"/>
              </a:rPr>
              <a:t>por</a:t>
            </a:r>
            <a:r>
              <a:rPr dirty="0">
                <a:latin typeface="Georgia" panose="02040502050405020303" pitchFamily="18" charset="0"/>
              </a:rPr>
              <a:t> </a:t>
            </a:r>
            <a:r>
              <a:rPr dirty="0" err="1">
                <a:latin typeface="Georgia" panose="02040502050405020303" pitchFamily="18" charset="0"/>
              </a:rPr>
              <a:t>conseguinte</a:t>
            </a:r>
            <a:r>
              <a:rPr dirty="0">
                <a:latin typeface="Georgia" panose="02040502050405020303" pitchFamily="18" charset="0"/>
              </a:rPr>
              <a:t> </a:t>
            </a:r>
            <a:r>
              <a:rPr dirty="0" err="1">
                <a:latin typeface="Georgia" panose="02040502050405020303" pitchFamily="18" charset="0"/>
              </a:rPr>
              <a:t>desta</a:t>
            </a:r>
            <a:r>
              <a:rPr dirty="0">
                <a:latin typeface="Georgia" panose="02040502050405020303" pitchFamily="18" charset="0"/>
              </a:rPr>
              <a:t> </a:t>
            </a:r>
            <a:r>
              <a:rPr dirty="0" err="1">
                <a:latin typeface="Georgia" panose="02040502050405020303" pitchFamily="18" charset="0"/>
              </a:rPr>
              <a:t>consulta</a:t>
            </a:r>
            <a:r>
              <a:rPr dirty="0">
                <a:latin typeface="Georgia" panose="02040502050405020303" pitchFamily="18" charset="0"/>
              </a:rPr>
              <a:t>, </a:t>
            </a:r>
            <a:r>
              <a:rPr dirty="0" err="1">
                <a:latin typeface="Georgia" panose="02040502050405020303" pitchFamily="18" charset="0"/>
              </a:rPr>
              <a:t>não</a:t>
            </a:r>
            <a:r>
              <a:rPr dirty="0">
                <a:latin typeface="Georgia" panose="02040502050405020303" pitchFamily="18" charset="0"/>
              </a:rPr>
              <a:t> </a:t>
            </a:r>
            <a:r>
              <a:rPr dirty="0" err="1">
                <a:latin typeface="Georgia" panose="02040502050405020303" pitchFamily="18" charset="0"/>
              </a:rPr>
              <a:t>consiste</a:t>
            </a:r>
            <a:r>
              <a:rPr dirty="0">
                <a:latin typeface="Georgia" panose="02040502050405020303" pitchFamily="18" charset="0"/>
              </a:rPr>
              <a:t> </a:t>
            </a:r>
            <a:r>
              <a:rPr dirty="0" err="1">
                <a:latin typeface="Georgia" panose="02040502050405020303" pitchFamily="18" charset="0"/>
              </a:rPr>
              <a:t>em</a:t>
            </a:r>
            <a:r>
              <a:rPr dirty="0">
                <a:latin typeface="Georgia" panose="02040502050405020303" pitchFamily="18" charset="0"/>
              </a:rPr>
              <a:t> </a:t>
            </a:r>
            <a:r>
              <a:rPr dirty="0" err="1">
                <a:latin typeface="Georgia" panose="02040502050405020303" pitchFamily="18" charset="0"/>
              </a:rPr>
              <a:t>produzir</a:t>
            </a:r>
            <a:r>
              <a:rPr dirty="0">
                <a:latin typeface="Georgia" panose="02040502050405020303" pitchFamily="18" charset="0"/>
              </a:rPr>
              <a:t> </a:t>
            </a:r>
            <a:r>
              <a:rPr dirty="0" err="1">
                <a:latin typeface="Georgia" panose="02040502050405020303" pitchFamily="18" charset="0"/>
              </a:rPr>
              <a:t>documentos</a:t>
            </a:r>
            <a:r>
              <a:rPr dirty="0">
                <a:latin typeface="Georgia" panose="02040502050405020303" pitchFamily="18" charset="0"/>
              </a:rPr>
              <a:t>, mas </a:t>
            </a:r>
            <a:r>
              <a:rPr dirty="0" err="1">
                <a:latin typeface="Georgia" panose="02040502050405020303" pitchFamily="18" charset="0"/>
              </a:rPr>
              <a:t>em</a:t>
            </a:r>
            <a:r>
              <a:rPr dirty="0">
                <a:latin typeface="Georgia" panose="02040502050405020303" pitchFamily="18" charset="0"/>
              </a:rPr>
              <a:t> «</a:t>
            </a:r>
            <a:r>
              <a:rPr dirty="0" err="1">
                <a:latin typeface="Georgia" panose="02040502050405020303" pitchFamily="18" charset="0"/>
              </a:rPr>
              <a:t>fazer</a:t>
            </a:r>
            <a:r>
              <a:rPr dirty="0">
                <a:latin typeface="Georgia" panose="02040502050405020303" pitchFamily="18" charset="0"/>
              </a:rPr>
              <a:t> </a:t>
            </a:r>
            <a:r>
              <a:rPr dirty="0" err="1">
                <a:latin typeface="Georgia" panose="02040502050405020303" pitchFamily="18" charset="0"/>
              </a:rPr>
              <a:t>germinar</a:t>
            </a:r>
            <a:r>
              <a:rPr dirty="0">
                <a:latin typeface="Georgia" panose="02040502050405020303" pitchFamily="18" charset="0"/>
              </a:rPr>
              <a:t> </a:t>
            </a:r>
            <a:r>
              <a:rPr dirty="0" err="1">
                <a:latin typeface="Georgia" panose="02040502050405020303" pitchFamily="18" charset="0"/>
              </a:rPr>
              <a:t>sonhos</a:t>
            </a:r>
            <a:r>
              <a:rPr dirty="0">
                <a:latin typeface="Georgia" panose="02040502050405020303" pitchFamily="18" charset="0"/>
              </a:rPr>
              <a:t>, </a:t>
            </a:r>
            <a:r>
              <a:rPr dirty="0" err="1">
                <a:latin typeface="Georgia" panose="02040502050405020303" pitchFamily="18" charset="0"/>
              </a:rPr>
              <a:t>suscitar</a:t>
            </a:r>
            <a:r>
              <a:rPr dirty="0">
                <a:latin typeface="Georgia" panose="02040502050405020303" pitchFamily="18" charset="0"/>
              </a:rPr>
              <a:t> </a:t>
            </a:r>
            <a:r>
              <a:rPr dirty="0" err="1">
                <a:latin typeface="Georgia" panose="02040502050405020303" pitchFamily="18" charset="0"/>
              </a:rPr>
              <a:t>profecias</a:t>
            </a:r>
            <a:r>
              <a:rPr dirty="0">
                <a:latin typeface="Georgia" panose="02040502050405020303" pitchFamily="18" charset="0"/>
              </a:rPr>
              <a:t> e </a:t>
            </a:r>
            <a:r>
              <a:rPr dirty="0" err="1">
                <a:latin typeface="Georgia" panose="02040502050405020303" pitchFamily="18" charset="0"/>
              </a:rPr>
              <a:t>visões</a:t>
            </a:r>
            <a:r>
              <a:rPr dirty="0">
                <a:latin typeface="Georgia" panose="02040502050405020303" pitchFamily="18" charset="0"/>
              </a:rPr>
              <a:t>, </a:t>
            </a:r>
            <a:r>
              <a:rPr dirty="0" err="1">
                <a:latin typeface="Georgia" panose="02040502050405020303" pitchFamily="18" charset="0"/>
              </a:rPr>
              <a:t>fazer</a:t>
            </a:r>
            <a:r>
              <a:rPr dirty="0">
                <a:latin typeface="Georgia" panose="02040502050405020303" pitchFamily="18" charset="0"/>
              </a:rPr>
              <a:t> </a:t>
            </a:r>
            <a:r>
              <a:rPr dirty="0" err="1">
                <a:latin typeface="Georgia" panose="02040502050405020303" pitchFamily="18" charset="0"/>
              </a:rPr>
              <a:t>florescer</a:t>
            </a:r>
            <a:r>
              <a:rPr dirty="0">
                <a:latin typeface="Georgia" panose="02040502050405020303" pitchFamily="18" charset="0"/>
              </a:rPr>
              <a:t> a </a:t>
            </a:r>
            <a:r>
              <a:rPr dirty="0" err="1">
                <a:latin typeface="Georgia" panose="02040502050405020303" pitchFamily="18" charset="0"/>
              </a:rPr>
              <a:t>esperança</a:t>
            </a:r>
            <a:r>
              <a:rPr dirty="0">
                <a:latin typeface="Georgia" panose="02040502050405020303" pitchFamily="18" charset="0"/>
              </a:rPr>
              <a:t>, </a:t>
            </a:r>
            <a:r>
              <a:rPr dirty="0" err="1">
                <a:latin typeface="Georgia" panose="02040502050405020303" pitchFamily="18" charset="0"/>
              </a:rPr>
              <a:t>estimular</a:t>
            </a:r>
            <a:r>
              <a:rPr dirty="0">
                <a:latin typeface="Georgia" panose="02040502050405020303" pitchFamily="18" charset="0"/>
              </a:rPr>
              <a:t> </a:t>
            </a:r>
            <a:r>
              <a:rPr dirty="0" err="1">
                <a:latin typeface="Georgia" panose="02040502050405020303" pitchFamily="18" charset="0"/>
              </a:rPr>
              <a:t>confiança</a:t>
            </a:r>
            <a:r>
              <a:rPr dirty="0">
                <a:latin typeface="Georgia" panose="02040502050405020303" pitchFamily="18" charset="0"/>
              </a:rPr>
              <a:t>, </a:t>
            </a:r>
            <a:r>
              <a:rPr dirty="0" err="1">
                <a:latin typeface="Georgia" panose="02040502050405020303" pitchFamily="18" charset="0"/>
              </a:rPr>
              <a:t>faixar</a:t>
            </a:r>
            <a:r>
              <a:rPr dirty="0">
                <a:latin typeface="Georgia" panose="02040502050405020303" pitchFamily="18" charset="0"/>
              </a:rPr>
              <a:t> </a:t>
            </a:r>
            <a:r>
              <a:rPr dirty="0" err="1">
                <a:latin typeface="Georgia" panose="02040502050405020303" pitchFamily="18" charset="0"/>
              </a:rPr>
              <a:t>feridas</a:t>
            </a:r>
            <a:r>
              <a:rPr dirty="0">
                <a:latin typeface="Georgia" panose="02040502050405020303" pitchFamily="18" charset="0"/>
              </a:rPr>
              <a:t>, </a:t>
            </a:r>
            <a:r>
              <a:rPr dirty="0" err="1">
                <a:latin typeface="Georgia" panose="02040502050405020303" pitchFamily="18" charset="0"/>
              </a:rPr>
              <a:t>entrançar</a:t>
            </a:r>
            <a:r>
              <a:rPr dirty="0">
                <a:latin typeface="Georgia" panose="02040502050405020303" pitchFamily="18" charset="0"/>
              </a:rPr>
              <a:t> </a:t>
            </a:r>
            <a:r>
              <a:rPr dirty="0" err="1">
                <a:latin typeface="Georgia" panose="02040502050405020303" pitchFamily="18" charset="0"/>
              </a:rPr>
              <a:t>relações</a:t>
            </a:r>
            <a:r>
              <a:rPr dirty="0">
                <a:latin typeface="Georgia" panose="02040502050405020303" pitchFamily="18" charset="0"/>
              </a:rPr>
              <a:t>, </a:t>
            </a:r>
            <a:r>
              <a:rPr dirty="0" err="1">
                <a:latin typeface="Georgia" panose="02040502050405020303" pitchFamily="18" charset="0"/>
              </a:rPr>
              <a:t>ressuscitar</a:t>
            </a:r>
            <a:r>
              <a:rPr dirty="0">
                <a:latin typeface="Georgia" panose="02040502050405020303" pitchFamily="18" charset="0"/>
              </a:rPr>
              <a:t> </a:t>
            </a:r>
            <a:r>
              <a:rPr dirty="0" err="1">
                <a:latin typeface="Georgia" panose="02040502050405020303" pitchFamily="18" charset="0"/>
              </a:rPr>
              <a:t>uma</a:t>
            </a:r>
            <a:r>
              <a:rPr dirty="0">
                <a:latin typeface="Georgia" panose="02040502050405020303" pitchFamily="18" charset="0"/>
              </a:rPr>
              <a:t> aurora de </a:t>
            </a:r>
            <a:r>
              <a:rPr dirty="0" err="1">
                <a:latin typeface="Georgia" panose="02040502050405020303" pitchFamily="18" charset="0"/>
              </a:rPr>
              <a:t>esperança</a:t>
            </a:r>
            <a:r>
              <a:rPr dirty="0">
                <a:latin typeface="Georgia" panose="02040502050405020303" pitchFamily="18" charset="0"/>
              </a:rPr>
              <a:t>, </a:t>
            </a:r>
            <a:r>
              <a:rPr dirty="0" err="1">
                <a:latin typeface="Georgia" panose="02040502050405020303" pitchFamily="18" charset="0"/>
              </a:rPr>
              <a:t>aprender</a:t>
            </a:r>
            <a:r>
              <a:rPr dirty="0">
                <a:latin typeface="Georgia" panose="02040502050405020303" pitchFamily="18" charset="0"/>
              </a:rPr>
              <a:t> </a:t>
            </a:r>
            <a:r>
              <a:rPr dirty="0" err="1">
                <a:latin typeface="Georgia" panose="02040502050405020303" pitchFamily="18" charset="0"/>
              </a:rPr>
              <a:t>uns</a:t>
            </a:r>
            <a:r>
              <a:rPr dirty="0">
                <a:latin typeface="Georgia" panose="02040502050405020303" pitchFamily="18" charset="0"/>
              </a:rPr>
              <a:t> dos outros e </a:t>
            </a:r>
            <a:r>
              <a:rPr dirty="0" err="1">
                <a:latin typeface="Georgia" panose="02040502050405020303" pitchFamily="18" charset="0"/>
              </a:rPr>
              <a:t>criar</a:t>
            </a:r>
            <a:r>
              <a:rPr dirty="0">
                <a:latin typeface="Georgia" panose="02040502050405020303" pitchFamily="18" charset="0"/>
              </a:rPr>
              <a:t> um </a:t>
            </a:r>
            <a:r>
              <a:rPr dirty="0" err="1">
                <a:latin typeface="Georgia" panose="02040502050405020303" pitchFamily="18" charset="0"/>
              </a:rPr>
              <a:t>imaginário</a:t>
            </a:r>
            <a:r>
              <a:rPr dirty="0">
                <a:latin typeface="Georgia" panose="02040502050405020303" pitchFamily="18" charset="0"/>
              </a:rPr>
              <a:t> </a:t>
            </a:r>
            <a:r>
              <a:rPr dirty="0" err="1">
                <a:latin typeface="Georgia" panose="02040502050405020303" pitchFamily="18" charset="0"/>
              </a:rPr>
              <a:t>positivo</a:t>
            </a:r>
            <a:r>
              <a:rPr dirty="0">
                <a:latin typeface="Georgia" panose="02040502050405020303" pitchFamily="18" charset="0"/>
              </a:rPr>
              <a:t> que </a:t>
            </a:r>
            <a:r>
              <a:rPr dirty="0" err="1">
                <a:latin typeface="Georgia" panose="02040502050405020303" pitchFamily="18" charset="0"/>
              </a:rPr>
              <a:t>ilumine</a:t>
            </a:r>
            <a:r>
              <a:rPr dirty="0">
                <a:latin typeface="Georgia" panose="02040502050405020303" pitchFamily="18" charset="0"/>
              </a:rPr>
              <a:t> as </a:t>
            </a:r>
            <a:r>
              <a:rPr dirty="0" err="1">
                <a:latin typeface="Georgia" panose="02040502050405020303" pitchFamily="18" charset="0"/>
              </a:rPr>
              <a:t>mentes</a:t>
            </a:r>
            <a:r>
              <a:rPr dirty="0">
                <a:latin typeface="Georgia" panose="02040502050405020303" pitchFamily="18" charset="0"/>
              </a:rPr>
              <a:t>, </a:t>
            </a:r>
            <a:r>
              <a:rPr dirty="0" err="1">
                <a:latin typeface="Georgia" panose="02040502050405020303" pitchFamily="18" charset="0"/>
              </a:rPr>
              <a:t>aqueça</a:t>
            </a:r>
            <a:r>
              <a:rPr dirty="0">
                <a:latin typeface="Georgia" panose="02040502050405020303" pitchFamily="18" charset="0"/>
              </a:rPr>
              <a:t> </a:t>
            </a:r>
            <a:r>
              <a:rPr dirty="0" err="1">
                <a:latin typeface="Georgia" panose="02040502050405020303" pitchFamily="18" charset="0"/>
              </a:rPr>
              <a:t>os</a:t>
            </a:r>
            <a:r>
              <a:rPr dirty="0">
                <a:latin typeface="Georgia" panose="02040502050405020303" pitchFamily="18" charset="0"/>
              </a:rPr>
              <a:t> </a:t>
            </a:r>
            <a:r>
              <a:rPr dirty="0" err="1">
                <a:latin typeface="Georgia" panose="02040502050405020303" pitchFamily="18" charset="0"/>
              </a:rPr>
              <a:t>corações</a:t>
            </a:r>
            <a:r>
              <a:rPr dirty="0">
                <a:latin typeface="Georgia" panose="02040502050405020303" pitchFamily="18" charset="0"/>
              </a:rPr>
              <a:t>, </a:t>
            </a:r>
            <a:r>
              <a:rPr dirty="0" err="1">
                <a:latin typeface="Georgia" panose="02040502050405020303" pitchFamily="18" charset="0"/>
              </a:rPr>
              <a:t>restitua</a:t>
            </a:r>
            <a:r>
              <a:rPr dirty="0">
                <a:latin typeface="Georgia" panose="02040502050405020303" pitchFamily="18" charset="0"/>
              </a:rPr>
              <a:t> </a:t>
            </a:r>
            <a:r>
              <a:rPr dirty="0" err="1">
                <a:latin typeface="Georgia" panose="02040502050405020303" pitchFamily="18" charset="0"/>
              </a:rPr>
              <a:t>força</a:t>
            </a:r>
            <a:r>
              <a:rPr dirty="0">
                <a:latin typeface="Georgia" panose="02040502050405020303" pitchFamily="18" charset="0"/>
              </a:rPr>
              <a:t> </a:t>
            </a:r>
            <a:r>
              <a:rPr dirty="0" err="1">
                <a:latin typeface="Georgia" panose="02040502050405020303" pitchFamily="18" charset="0"/>
              </a:rPr>
              <a:t>às</a:t>
            </a:r>
            <a:r>
              <a:rPr dirty="0">
                <a:latin typeface="Georgia" panose="02040502050405020303" pitchFamily="18" charset="0"/>
              </a:rPr>
              <a:t> </a:t>
            </a:r>
            <a:r>
              <a:rPr dirty="0" err="1">
                <a:latin typeface="Georgia" panose="02040502050405020303" pitchFamily="18" charset="0"/>
              </a:rPr>
              <a:t>mãos</a:t>
            </a:r>
            <a:r>
              <a:rPr dirty="0">
                <a:latin typeface="Georgia" panose="02040502050405020303" pitchFamily="18" charset="0"/>
              </a:rPr>
              <a:t>» (</a:t>
            </a:r>
            <a:r>
              <a:rPr i="1" dirty="0">
                <a:latin typeface="Georgia" panose="02040502050405020303" pitchFamily="18" charset="0"/>
              </a:rPr>
              <a:t>DP</a:t>
            </a:r>
            <a:r>
              <a:rPr dirty="0">
                <a:latin typeface="Georgia" panose="02040502050405020303" pitchFamily="18" charset="0"/>
              </a:rPr>
              <a:t>, 32)</a:t>
            </a:r>
          </a:p>
        </p:txBody>
      </p:sp>
      <p:sp>
        <p:nvSpPr>
          <p:cNvPr id="338" name="Google Shape;226;p15"/>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339" name="Google Shape;227;p15"/>
          <p:cNvSpPr txBox="1"/>
          <p:nvPr/>
        </p:nvSpPr>
        <p:spPr>
          <a:xfrm>
            <a:off x="8527199" y="4685836"/>
            <a:ext cx="548701" cy="307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gn="r">
              <a:defRPr sz="800">
                <a:solidFill>
                  <a:schemeClr val="accent2">
                    <a:lumOff val="21764"/>
                  </a:schemeClr>
                </a:solidFill>
                <a:latin typeface="Helvetica Neue"/>
                <a:ea typeface="Helvetica Neue"/>
                <a:cs typeface="Helvetica Neue"/>
                <a:sym typeface="Helvetica Neue"/>
              </a:defRPr>
            </a:lvl1pPr>
          </a:lstStyle>
          <a:p>
            <a:r>
              <a:t>15</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
          </p:nvPr>
        </p:nvSpPr>
        <p:spPr/>
        <p:txBody>
          <a:bodyPr>
            <a:normAutofit fontScale="92500" lnSpcReduction="20000"/>
          </a:bodyPr>
          <a:lstStyle/>
          <a:p>
            <a:endParaRPr lang="it-IT"/>
          </a:p>
        </p:txBody>
      </p:sp>
      <p:pic>
        <p:nvPicPr>
          <p:cNvPr id="4" name="Google Shape;233;p16"/>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63455" y="200894"/>
            <a:ext cx="5483326" cy="4824414"/>
          </a:xfrm>
          <a:prstGeom prst="rect">
            <a:avLst/>
          </a:prstGeom>
          <a:ln w="12700">
            <a:miter lim="400000"/>
          </a:ln>
        </p:spPr>
      </p:pic>
    </p:spTree>
    <p:extLst>
      <p:ext uri="{BB962C8B-B14F-4D97-AF65-F5344CB8AC3E}">
        <p14:creationId xmlns:p14="http://schemas.microsoft.com/office/powerpoint/2010/main" val="60478453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Google Shape;238;p17"/>
          <p:cNvSpPr txBox="1">
            <a:spLocks noGrp="1"/>
          </p:cNvSpPr>
          <p:nvPr>
            <p:ph type="title"/>
          </p:nvPr>
        </p:nvSpPr>
        <p:spPr>
          <a:xfrm>
            <a:off x="276653" y="409366"/>
            <a:ext cx="4572847" cy="637201"/>
          </a:xfrm>
          <a:prstGeom prst="rect">
            <a:avLst/>
          </a:prstGeom>
        </p:spPr>
        <p:txBody>
          <a:bodyPr>
            <a:noAutofit/>
          </a:bodyPr>
          <a:lstStyle>
            <a:lvl1pPr>
              <a:defRPr sz="2200" i="1"/>
            </a:lvl1pPr>
          </a:lstStyle>
          <a:p>
            <a:r>
              <a:rPr sz="2500" i="0" dirty="0" err="1">
                <a:solidFill>
                  <a:srgbClr val="F28E00"/>
                </a:solidFill>
                <a:latin typeface="Georgia" panose="02040502050405020303" pitchFamily="18" charset="0"/>
              </a:rPr>
              <a:t>Documento</a:t>
            </a:r>
            <a:r>
              <a:rPr sz="2500" i="0" dirty="0">
                <a:solidFill>
                  <a:srgbClr val="F28E00"/>
                </a:solidFill>
                <a:latin typeface="Georgia" panose="02040502050405020303" pitchFamily="18" charset="0"/>
              </a:rPr>
              <a:t> </a:t>
            </a:r>
            <a:r>
              <a:rPr sz="2500" i="0" dirty="0" err="1">
                <a:solidFill>
                  <a:srgbClr val="F28E00"/>
                </a:solidFill>
                <a:latin typeface="Georgia" panose="02040502050405020303" pitchFamily="18" charset="0"/>
              </a:rPr>
              <a:t>Preparatório</a:t>
            </a:r>
            <a:endParaRPr sz="2500" i="0" dirty="0">
              <a:solidFill>
                <a:srgbClr val="F28E00"/>
              </a:solidFill>
              <a:latin typeface="Georgia" panose="02040502050405020303" pitchFamily="18" charset="0"/>
            </a:endParaRPr>
          </a:p>
        </p:txBody>
      </p:sp>
      <p:sp>
        <p:nvSpPr>
          <p:cNvPr id="347" name="Google Shape;239;p17"/>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348" name="Google Shape;240;p17"/>
          <p:cNvSpPr txBox="1">
            <a:spLocks noGrp="1"/>
          </p:cNvSpPr>
          <p:nvPr>
            <p:ph type="body" sz="half" idx="1"/>
          </p:nvPr>
        </p:nvSpPr>
        <p:spPr>
          <a:xfrm>
            <a:off x="186064" y="860658"/>
            <a:ext cx="4393024" cy="3449783"/>
          </a:xfrm>
          <a:prstGeom prst="rect">
            <a:avLst/>
          </a:prstGeom>
        </p:spPr>
        <p:txBody>
          <a:bodyPr anchor="ctr">
            <a:normAutofit/>
          </a:bodyPr>
          <a:lstStyle/>
          <a:p>
            <a:pPr marL="552450" indent="-400050">
              <a:buClr>
                <a:schemeClr val="accent1"/>
              </a:buClr>
              <a:buSzPts val="1600"/>
              <a:buAutoNum type="romanUcPeriod"/>
              <a:defRPr sz="1600">
                <a:solidFill>
                  <a:srgbClr val="000000"/>
                </a:solidFill>
                <a:latin typeface="Helvetica Neue"/>
                <a:ea typeface="Helvetica Neue"/>
                <a:cs typeface="Helvetica Neue"/>
                <a:sym typeface="Helvetica Neue"/>
              </a:defRPr>
            </a:pPr>
            <a:r>
              <a:rPr dirty="0" err="1">
                <a:latin typeface="Georgia" panose="02040502050405020303" pitchFamily="18" charset="0"/>
              </a:rPr>
              <a:t>Apelo</a:t>
            </a:r>
            <a:r>
              <a:rPr dirty="0">
                <a:latin typeface="Georgia" panose="02040502050405020303" pitchFamily="18" charset="0"/>
              </a:rPr>
              <a:t> a </a:t>
            </a:r>
            <a:r>
              <a:rPr dirty="0" err="1">
                <a:latin typeface="Georgia" panose="02040502050405020303" pitchFamily="18" charset="0"/>
              </a:rPr>
              <a:t>caminhar</a:t>
            </a:r>
            <a:r>
              <a:rPr dirty="0">
                <a:latin typeface="Georgia" panose="02040502050405020303" pitchFamily="18" charset="0"/>
              </a:rPr>
              <a:t> </a:t>
            </a:r>
            <a:r>
              <a:rPr dirty="0" err="1">
                <a:latin typeface="Georgia" panose="02040502050405020303" pitchFamily="18" charset="0"/>
              </a:rPr>
              <a:t>juntos</a:t>
            </a:r>
            <a:endParaRPr sz="1200" dirty="0">
              <a:latin typeface="Georgia" panose="02040502050405020303" pitchFamily="18" charset="0"/>
            </a:endParaRPr>
          </a:p>
          <a:p>
            <a:pPr marL="552450" indent="-400050">
              <a:buClr>
                <a:schemeClr val="accent1"/>
              </a:buClr>
              <a:buSzPts val="1600"/>
              <a:buAutoNum type="romanUcPeriod"/>
              <a:defRPr sz="1600">
                <a:solidFill>
                  <a:srgbClr val="000000"/>
                </a:solidFill>
                <a:latin typeface="Helvetica Neue"/>
                <a:ea typeface="Helvetica Neue"/>
                <a:cs typeface="Helvetica Neue"/>
                <a:sym typeface="Helvetica Neue"/>
              </a:defRPr>
            </a:pPr>
            <a:r>
              <a:rPr dirty="0">
                <a:latin typeface="Georgia" panose="02040502050405020303" pitchFamily="18" charset="0"/>
              </a:rPr>
              <a:t>Uma </a:t>
            </a:r>
            <a:r>
              <a:rPr dirty="0" err="1">
                <a:latin typeface="Georgia" panose="02040502050405020303" pitchFamily="18" charset="0"/>
              </a:rPr>
              <a:t>Igreja</a:t>
            </a:r>
            <a:r>
              <a:rPr dirty="0">
                <a:latin typeface="Georgia" panose="02040502050405020303" pitchFamily="18" charset="0"/>
              </a:rPr>
              <a:t> </a:t>
            </a:r>
            <a:r>
              <a:rPr dirty="0" err="1">
                <a:latin typeface="Georgia" panose="02040502050405020303" pitchFamily="18" charset="0"/>
              </a:rPr>
              <a:t>constitutivamente</a:t>
            </a:r>
            <a:r>
              <a:rPr dirty="0">
                <a:latin typeface="Georgia" panose="02040502050405020303" pitchFamily="18" charset="0"/>
              </a:rPr>
              <a:t> </a:t>
            </a:r>
            <a:r>
              <a:rPr dirty="0" err="1">
                <a:latin typeface="Georgia" panose="02040502050405020303" pitchFamily="18" charset="0"/>
              </a:rPr>
              <a:t>sinodal</a:t>
            </a:r>
            <a:endParaRPr sz="1200" dirty="0">
              <a:latin typeface="Georgia" panose="02040502050405020303" pitchFamily="18" charset="0"/>
            </a:endParaRPr>
          </a:p>
          <a:p>
            <a:pPr marL="552450" indent="-400050">
              <a:buClr>
                <a:schemeClr val="accent1"/>
              </a:buClr>
              <a:buSzPts val="1600"/>
              <a:buAutoNum type="romanUcPeriod"/>
              <a:defRPr sz="1600">
                <a:solidFill>
                  <a:srgbClr val="000000"/>
                </a:solidFill>
                <a:latin typeface="Helvetica Neue"/>
                <a:ea typeface="Helvetica Neue"/>
                <a:cs typeface="Helvetica Neue"/>
                <a:sym typeface="Helvetica Neue"/>
              </a:defRPr>
            </a:pPr>
            <a:r>
              <a:rPr dirty="0">
                <a:latin typeface="Georgia" panose="02040502050405020303" pitchFamily="18" charset="0"/>
              </a:rPr>
              <a:t>À </a:t>
            </a:r>
            <a:r>
              <a:rPr dirty="0" err="1">
                <a:latin typeface="Georgia" panose="02040502050405020303" pitchFamily="18" charset="0"/>
              </a:rPr>
              <a:t>escuta</a:t>
            </a:r>
            <a:r>
              <a:rPr dirty="0">
                <a:latin typeface="Georgia" panose="02040502050405020303" pitchFamily="18" charset="0"/>
              </a:rPr>
              <a:t> das </a:t>
            </a:r>
            <a:r>
              <a:rPr dirty="0" err="1">
                <a:latin typeface="Georgia" panose="02040502050405020303" pitchFamily="18" charset="0"/>
              </a:rPr>
              <a:t>Escrituras</a:t>
            </a:r>
            <a:endParaRPr sz="1200" dirty="0">
              <a:latin typeface="Georgia" panose="02040502050405020303" pitchFamily="18" charset="0"/>
            </a:endParaRPr>
          </a:p>
          <a:p>
            <a:pPr marL="1009650" lvl="1" indent="-400050">
              <a:buClr>
                <a:schemeClr val="accent1"/>
              </a:buClr>
              <a:buSzPts val="1600"/>
              <a:buAutoNum type="alphaUcPeriod"/>
              <a:defRPr sz="1600">
                <a:solidFill>
                  <a:srgbClr val="000000"/>
                </a:solidFill>
                <a:latin typeface="Helvetica Neue"/>
                <a:ea typeface="Helvetica Neue"/>
                <a:cs typeface="Helvetica Neue"/>
                <a:sym typeface="Helvetica Neue"/>
              </a:defRPr>
            </a:pPr>
            <a:r>
              <a:rPr dirty="0">
                <a:latin typeface="Georgia" panose="02040502050405020303" pitchFamily="18" charset="0"/>
              </a:rPr>
              <a:t>Jesus, a </a:t>
            </a:r>
            <a:r>
              <a:rPr dirty="0" err="1">
                <a:latin typeface="Georgia" panose="02040502050405020303" pitchFamily="18" charset="0"/>
              </a:rPr>
              <a:t>multidão</a:t>
            </a:r>
            <a:r>
              <a:rPr dirty="0">
                <a:latin typeface="Georgia" panose="02040502050405020303" pitchFamily="18" charset="0"/>
              </a:rPr>
              <a:t> e </a:t>
            </a:r>
            <a:r>
              <a:rPr dirty="0" err="1">
                <a:latin typeface="Georgia" panose="02040502050405020303" pitchFamily="18" charset="0"/>
              </a:rPr>
              <a:t>os</a:t>
            </a:r>
            <a:r>
              <a:rPr dirty="0">
                <a:latin typeface="Georgia" panose="02040502050405020303" pitchFamily="18" charset="0"/>
              </a:rPr>
              <a:t> </a:t>
            </a:r>
            <a:r>
              <a:rPr dirty="0" err="1">
                <a:latin typeface="Georgia" panose="02040502050405020303" pitchFamily="18" charset="0"/>
              </a:rPr>
              <a:t>apóstolos</a:t>
            </a:r>
            <a:r>
              <a:rPr dirty="0">
                <a:latin typeface="Georgia" panose="02040502050405020303" pitchFamily="18" charset="0"/>
              </a:rPr>
              <a:t>.</a:t>
            </a:r>
            <a:endParaRPr sz="1200" dirty="0">
              <a:latin typeface="Georgia" panose="02040502050405020303" pitchFamily="18" charset="0"/>
            </a:endParaRPr>
          </a:p>
          <a:p>
            <a:pPr marL="1009650" lvl="1" indent="-400050">
              <a:buClr>
                <a:schemeClr val="accent1"/>
              </a:buClr>
              <a:buSzPts val="1600"/>
              <a:buAutoNum type="alphaUcPeriod"/>
              <a:defRPr sz="1600">
                <a:solidFill>
                  <a:srgbClr val="000000"/>
                </a:solidFill>
                <a:latin typeface="Helvetica Neue"/>
                <a:ea typeface="Helvetica Neue"/>
                <a:cs typeface="Helvetica Neue"/>
                <a:sym typeface="Helvetica Neue"/>
              </a:defRPr>
            </a:pPr>
            <a:r>
              <a:rPr dirty="0">
                <a:latin typeface="Georgia" panose="02040502050405020303" pitchFamily="18" charset="0"/>
              </a:rPr>
              <a:t>Uma </a:t>
            </a:r>
            <a:r>
              <a:rPr dirty="0" err="1">
                <a:latin typeface="Georgia" panose="02040502050405020303" pitchFamily="18" charset="0"/>
              </a:rPr>
              <a:t>dupla</a:t>
            </a:r>
            <a:r>
              <a:rPr dirty="0">
                <a:latin typeface="Georgia" panose="02040502050405020303" pitchFamily="18" charset="0"/>
              </a:rPr>
              <a:t> </a:t>
            </a:r>
            <a:r>
              <a:rPr dirty="0" err="1">
                <a:latin typeface="Georgia" panose="02040502050405020303" pitchFamily="18" charset="0"/>
              </a:rPr>
              <a:t>dinâmica</a:t>
            </a:r>
            <a:r>
              <a:rPr dirty="0">
                <a:latin typeface="Georgia" panose="02040502050405020303" pitchFamily="18" charset="0"/>
              </a:rPr>
              <a:t> de </a:t>
            </a:r>
            <a:r>
              <a:rPr dirty="0" err="1">
                <a:latin typeface="Georgia" panose="02040502050405020303" pitchFamily="18" charset="0"/>
              </a:rPr>
              <a:t>conversão</a:t>
            </a:r>
            <a:r>
              <a:rPr dirty="0">
                <a:latin typeface="Georgia" panose="02040502050405020303" pitchFamily="18" charset="0"/>
              </a:rPr>
              <a:t>: Pedro e </a:t>
            </a:r>
            <a:r>
              <a:rPr dirty="0" err="1">
                <a:latin typeface="Georgia" panose="02040502050405020303" pitchFamily="18" charset="0"/>
              </a:rPr>
              <a:t>Cornélio</a:t>
            </a:r>
            <a:r>
              <a:rPr dirty="0">
                <a:latin typeface="Georgia" panose="02040502050405020303" pitchFamily="18" charset="0"/>
              </a:rPr>
              <a:t> (At 10)</a:t>
            </a:r>
            <a:endParaRPr sz="1200" dirty="0">
              <a:latin typeface="Georgia" panose="02040502050405020303" pitchFamily="18" charset="0"/>
            </a:endParaRPr>
          </a:p>
          <a:p>
            <a:pPr marL="552450" indent="-400050">
              <a:buClr>
                <a:schemeClr val="accent1"/>
              </a:buClr>
              <a:buSzPts val="1600"/>
              <a:buAutoNum type="romanUcPeriod"/>
              <a:defRPr sz="1600">
                <a:solidFill>
                  <a:srgbClr val="000000"/>
                </a:solidFill>
                <a:latin typeface="Helvetica Neue"/>
                <a:ea typeface="Helvetica Neue"/>
                <a:cs typeface="Helvetica Neue"/>
                <a:sym typeface="Helvetica Neue"/>
              </a:defRPr>
            </a:pPr>
            <a:r>
              <a:rPr dirty="0">
                <a:latin typeface="Georgia" panose="02040502050405020303" pitchFamily="18" charset="0"/>
              </a:rPr>
              <a:t>A </a:t>
            </a:r>
            <a:r>
              <a:rPr dirty="0" err="1">
                <a:latin typeface="Georgia" panose="02040502050405020303" pitchFamily="18" charset="0"/>
              </a:rPr>
              <a:t>sinodalidade</a:t>
            </a:r>
            <a:r>
              <a:rPr dirty="0">
                <a:latin typeface="Georgia" panose="02040502050405020303" pitchFamily="18" charset="0"/>
              </a:rPr>
              <a:t> </a:t>
            </a:r>
            <a:r>
              <a:rPr dirty="0" err="1">
                <a:latin typeface="Georgia" panose="02040502050405020303" pitchFamily="18" charset="0"/>
              </a:rPr>
              <a:t>em</a:t>
            </a:r>
            <a:r>
              <a:rPr dirty="0">
                <a:latin typeface="Georgia" panose="02040502050405020303" pitchFamily="18" charset="0"/>
              </a:rPr>
              <a:t> </a:t>
            </a:r>
            <a:r>
              <a:rPr dirty="0" err="1">
                <a:latin typeface="Georgia" panose="02040502050405020303" pitchFamily="18" charset="0"/>
              </a:rPr>
              <a:t>ação</a:t>
            </a:r>
            <a:r>
              <a:rPr dirty="0">
                <a:latin typeface="Georgia" panose="02040502050405020303" pitchFamily="18" charset="0"/>
              </a:rPr>
              <a:t>: </a:t>
            </a:r>
            <a:r>
              <a:rPr dirty="0" err="1">
                <a:latin typeface="Georgia" panose="02040502050405020303" pitchFamily="18" charset="0"/>
              </a:rPr>
              <a:t>roteiros</a:t>
            </a:r>
            <a:r>
              <a:rPr dirty="0">
                <a:latin typeface="Georgia" panose="02040502050405020303" pitchFamily="18" charset="0"/>
              </a:rPr>
              <a:t> para a </a:t>
            </a:r>
            <a:r>
              <a:rPr dirty="0" err="1">
                <a:latin typeface="Georgia" panose="02040502050405020303" pitchFamily="18" charset="0"/>
              </a:rPr>
              <a:t>consulta</a:t>
            </a:r>
            <a:r>
              <a:rPr dirty="0">
                <a:latin typeface="Georgia" panose="02040502050405020303" pitchFamily="18" charset="0"/>
              </a:rPr>
              <a:t> do </a:t>
            </a:r>
            <a:r>
              <a:rPr dirty="0" err="1">
                <a:latin typeface="Georgia" panose="02040502050405020303" pitchFamily="18" charset="0"/>
              </a:rPr>
              <a:t>Povo</a:t>
            </a:r>
            <a:r>
              <a:rPr dirty="0">
                <a:latin typeface="Georgia" panose="02040502050405020303" pitchFamily="18" charset="0"/>
              </a:rPr>
              <a:t> de Deus</a:t>
            </a:r>
          </a:p>
        </p:txBody>
      </p:sp>
      <p:sp>
        <p:nvSpPr>
          <p:cNvPr id="349" name="Google Shape;241;p17"/>
          <p:cNvSpPr txBox="1">
            <a:spLocks noGrp="1"/>
          </p:cNvSpPr>
          <p:nvPr>
            <p:ph type="body" idx="22"/>
          </p:nvPr>
        </p:nvSpPr>
        <p:spPr>
          <a:xfrm>
            <a:off x="4849499" y="1030779"/>
            <a:ext cx="4018053" cy="344978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p>
            <a:pPr marL="552450" indent="-400050">
              <a:buSzPts val="1600"/>
              <a:buFontTx/>
              <a:buAutoNum type="romanUcPeriod"/>
              <a:defRPr sz="1600"/>
            </a:pPr>
            <a:r>
              <a:rPr dirty="0" err="1">
                <a:latin typeface="Georgia" panose="02040502050405020303" pitchFamily="18" charset="0"/>
              </a:rPr>
              <a:t>Introdução</a:t>
            </a:r>
            <a:endParaRPr dirty="0">
              <a:latin typeface="Georgia" panose="02040502050405020303" pitchFamily="18" charset="0"/>
            </a:endParaRPr>
          </a:p>
          <a:p>
            <a:pPr marL="552450" indent="-400050">
              <a:buSzPts val="1600"/>
              <a:buFontTx/>
              <a:buAutoNum type="romanUcPeriod"/>
              <a:defRPr sz="1600"/>
            </a:pPr>
            <a:r>
              <a:rPr dirty="0" err="1">
                <a:latin typeface="Georgia" panose="02040502050405020303" pitchFamily="18" charset="0"/>
              </a:rPr>
              <a:t>Princípios</a:t>
            </a:r>
            <a:r>
              <a:rPr dirty="0">
                <a:latin typeface="Georgia" panose="02040502050405020303" pitchFamily="18" charset="0"/>
              </a:rPr>
              <a:t> de um </a:t>
            </a:r>
            <a:r>
              <a:rPr dirty="0" err="1">
                <a:latin typeface="Georgia" panose="02040502050405020303" pitchFamily="18" charset="0"/>
              </a:rPr>
              <a:t>processo</a:t>
            </a:r>
            <a:r>
              <a:rPr dirty="0">
                <a:latin typeface="Georgia" panose="02040502050405020303" pitchFamily="18" charset="0"/>
              </a:rPr>
              <a:t> </a:t>
            </a:r>
            <a:r>
              <a:rPr dirty="0" err="1">
                <a:latin typeface="Georgia" panose="02040502050405020303" pitchFamily="18" charset="0"/>
              </a:rPr>
              <a:t>sinodal</a:t>
            </a:r>
            <a:endParaRPr dirty="0">
              <a:latin typeface="Georgia" panose="02040502050405020303" pitchFamily="18" charset="0"/>
            </a:endParaRPr>
          </a:p>
          <a:p>
            <a:pPr marL="552450" indent="-400050">
              <a:buSzPts val="1600"/>
              <a:buFontTx/>
              <a:buAutoNum type="romanUcPeriod"/>
              <a:defRPr sz="1600"/>
            </a:pPr>
            <a:r>
              <a:rPr dirty="0">
                <a:latin typeface="Georgia" panose="02040502050405020303" pitchFamily="18" charset="0"/>
              </a:rPr>
              <a:t>O </a:t>
            </a:r>
            <a:r>
              <a:rPr dirty="0" err="1">
                <a:latin typeface="Georgia" panose="02040502050405020303" pitchFamily="18" charset="0"/>
              </a:rPr>
              <a:t>processo</a:t>
            </a:r>
            <a:r>
              <a:rPr dirty="0">
                <a:latin typeface="Georgia" panose="02040502050405020303" pitchFamily="18" charset="0"/>
              </a:rPr>
              <a:t> do </a:t>
            </a:r>
            <a:r>
              <a:rPr dirty="0" err="1">
                <a:latin typeface="Georgia" panose="02040502050405020303" pitchFamily="18" charset="0"/>
              </a:rPr>
              <a:t>Sínodo</a:t>
            </a:r>
            <a:endParaRPr dirty="0">
              <a:latin typeface="Georgia" panose="02040502050405020303" pitchFamily="18" charset="0"/>
            </a:endParaRPr>
          </a:p>
          <a:p>
            <a:pPr marL="552450" indent="-400050">
              <a:buSzPts val="1600"/>
              <a:buFontTx/>
              <a:buAutoNum type="romanUcPeriod"/>
              <a:defRPr sz="1600"/>
            </a:pPr>
            <a:r>
              <a:rPr dirty="0">
                <a:latin typeface="Georgia" panose="02040502050405020303" pitchFamily="18" charset="0"/>
              </a:rPr>
              <a:t>O </a:t>
            </a:r>
            <a:r>
              <a:rPr dirty="0" err="1">
                <a:latin typeface="Georgia" panose="02040502050405020303" pitchFamily="18" charset="0"/>
              </a:rPr>
              <a:t>caminho</a:t>
            </a:r>
            <a:r>
              <a:rPr dirty="0">
                <a:latin typeface="Georgia" panose="02040502050405020303" pitchFamily="18" charset="0"/>
              </a:rPr>
              <a:t> </a:t>
            </a:r>
            <a:r>
              <a:rPr dirty="0" err="1">
                <a:latin typeface="Georgia" panose="02040502050405020303" pitchFamily="18" charset="0"/>
              </a:rPr>
              <a:t>sinodal</a:t>
            </a:r>
            <a:r>
              <a:rPr dirty="0">
                <a:latin typeface="Georgia" panose="02040502050405020303" pitchFamily="18" charset="0"/>
              </a:rPr>
              <a:t> </a:t>
            </a:r>
            <a:r>
              <a:rPr dirty="0" err="1">
                <a:latin typeface="Georgia" panose="02040502050405020303" pitchFamily="18" charset="0"/>
              </a:rPr>
              <a:t>nas</a:t>
            </a:r>
            <a:r>
              <a:rPr dirty="0">
                <a:latin typeface="Georgia" panose="02040502050405020303" pitchFamily="18" charset="0"/>
              </a:rPr>
              <a:t> dioceses</a:t>
            </a:r>
          </a:p>
          <a:p>
            <a:pPr marL="552450" indent="-400050">
              <a:buSzPts val="1600"/>
              <a:buFontTx/>
              <a:buAutoNum type="romanUcPeriod"/>
              <a:defRPr sz="1600"/>
            </a:pPr>
            <a:r>
              <a:rPr dirty="0" err="1">
                <a:latin typeface="Georgia" panose="02040502050405020303" pitchFamily="18" charset="0"/>
              </a:rPr>
              <a:t>Recursos</a:t>
            </a:r>
            <a:r>
              <a:rPr dirty="0">
                <a:latin typeface="Georgia" panose="02040502050405020303" pitchFamily="18" charset="0"/>
              </a:rPr>
              <a:t> para a </a:t>
            </a:r>
            <a:r>
              <a:rPr dirty="0" err="1">
                <a:latin typeface="Georgia" panose="02040502050405020303" pitchFamily="18" charset="0"/>
              </a:rPr>
              <a:t>organização</a:t>
            </a:r>
            <a:r>
              <a:rPr dirty="0">
                <a:latin typeface="Georgia" panose="02040502050405020303" pitchFamily="18" charset="0"/>
              </a:rPr>
              <a:t> do </a:t>
            </a:r>
            <a:r>
              <a:rPr dirty="0" err="1">
                <a:latin typeface="Georgia" panose="02040502050405020303" pitchFamily="18" charset="0"/>
              </a:rPr>
              <a:t>processo</a:t>
            </a:r>
            <a:r>
              <a:rPr dirty="0">
                <a:latin typeface="Georgia" panose="02040502050405020303" pitchFamily="18" charset="0"/>
              </a:rPr>
              <a:t> </a:t>
            </a:r>
            <a:r>
              <a:rPr dirty="0" err="1">
                <a:latin typeface="Georgia" panose="02040502050405020303" pitchFamily="18" charset="0"/>
              </a:rPr>
              <a:t>sinodal</a:t>
            </a:r>
            <a:endParaRPr dirty="0">
              <a:latin typeface="Georgia" panose="02040502050405020303" pitchFamily="18" charset="0"/>
            </a:endParaRPr>
          </a:p>
          <a:p>
            <a:pPr marL="0" indent="152400">
              <a:buSzTx/>
              <a:buNone/>
              <a:defRPr sz="1600"/>
            </a:pPr>
            <a:endParaRPr lang="it-IT" dirty="0">
              <a:latin typeface="Georgia" panose="02040502050405020303" pitchFamily="18" charset="0"/>
            </a:endParaRPr>
          </a:p>
          <a:p>
            <a:pPr marL="0" indent="152400">
              <a:buSzTx/>
              <a:buNone/>
              <a:defRPr sz="1600"/>
            </a:pPr>
            <a:r>
              <a:rPr b="1" dirty="0" smtClean="0">
                <a:solidFill>
                  <a:srgbClr val="F28E00"/>
                </a:solidFill>
                <a:latin typeface="Georgia" panose="02040502050405020303" pitchFamily="18" charset="0"/>
              </a:rPr>
              <a:t>+</a:t>
            </a:r>
            <a:r>
              <a:rPr dirty="0" smtClean="0">
                <a:latin typeface="Georgia" panose="02040502050405020303" pitchFamily="18" charset="0"/>
              </a:rPr>
              <a:t> </a:t>
            </a:r>
            <a:r>
              <a:rPr dirty="0" err="1">
                <a:latin typeface="Georgia" panose="02040502050405020303" pitchFamily="18" charset="0"/>
              </a:rPr>
              <a:t>Anexos</a:t>
            </a:r>
            <a:r>
              <a:rPr dirty="0">
                <a:latin typeface="Georgia" panose="02040502050405020303" pitchFamily="18" charset="0"/>
              </a:rPr>
              <a:t> e </a:t>
            </a:r>
            <a:r>
              <a:rPr dirty="0" err="1">
                <a:latin typeface="Georgia" panose="02040502050405020303" pitchFamily="18" charset="0"/>
              </a:rPr>
              <a:t>recursos</a:t>
            </a:r>
            <a:r>
              <a:rPr dirty="0">
                <a:latin typeface="Georgia" panose="02040502050405020303" pitchFamily="18" charset="0"/>
              </a:rPr>
              <a:t> (</a:t>
            </a:r>
            <a:r>
              <a:rPr dirty="0" err="1">
                <a:latin typeface="Georgia" panose="02040502050405020303" pitchFamily="18" charset="0"/>
              </a:rPr>
              <a:t>bíblicos</a:t>
            </a:r>
            <a:r>
              <a:rPr dirty="0">
                <a:latin typeface="Georgia" panose="02040502050405020303" pitchFamily="18" charset="0"/>
              </a:rPr>
              <a:t>, </a:t>
            </a:r>
            <a:r>
              <a:rPr dirty="0" err="1">
                <a:latin typeface="Georgia" panose="02040502050405020303" pitchFamily="18" charset="0"/>
              </a:rPr>
              <a:t>litúrgicos</a:t>
            </a:r>
            <a:r>
              <a:rPr dirty="0">
                <a:latin typeface="Georgia" panose="02040502050405020303" pitchFamily="18" charset="0"/>
              </a:rPr>
              <a:t>, </a:t>
            </a:r>
            <a:r>
              <a:rPr dirty="0" err="1">
                <a:latin typeface="Georgia" panose="02040502050405020303" pitchFamily="18" charset="0"/>
              </a:rPr>
              <a:t>metodológicos</a:t>
            </a:r>
            <a:r>
              <a:rPr dirty="0">
                <a:latin typeface="Georgia" panose="02040502050405020303" pitchFamily="18" charset="0"/>
              </a:rPr>
              <a:t>, </a:t>
            </a:r>
            <a:r>
              <a:rPr dirty="0" err="1">
                <a:latin typeface="Georgia" panose="02040502050405020303" pitchFamily="18" charset="0"/>
              </a:rPr>
              <a:t>práticos</a:t>
            </a:r>
            <a:r>
              <a:rPr dirty="0">
                <a:latin typeface="Georgia" panose="02040502050405020303" pitchFamily="18" charset="0"/>
              </a:rPr>
              <a:t>...)</a:t>
            </a:r>
          </a:p>
        </p:txBody>
      </p:sp>
      <p:sp>
        <p:nvSpPr>
          <p:cNvPr id="350" name="Google Shape;242;p17"/>
          <p:cNvSpPr txBox="1"/>
          <p:nvPr/>
        </p:nvSpPr>
        <p:spPr>
          <a:xfrm>
            <a:off x="5176565" y="393579"/>
            <a:ext cx="3518769" cy="63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lvl1pPr>
              <a:defRPr sz="2500" b="1" i="1">
                <a:latin typeface="Helvetica Neue"/>
                <a:ea typeface="Helvetica Neue"/>
                <a:cs typeface="Helvetica Neue"/>
                <a:sym typeface="Helvetica Neue"/>
              </a:defRPr>
            </a:lvl1pPr>
          </a:lstStyle>
          <a:p>
            <a:r>
              <a:rPr i="0" dirty="0" err="1">
                <a:solidFill>
                  <a:srgbClr val="F28E00"/>
                </a:solidFill>
                <a:latin typeface="Georgia" panose="02040502050405020303" pitchFamily="18" charset="0"/>
              </a:rPr>
              <a:t>Vademecum</a:t>
            </a:r>
            <a:endParaRPr i="0" dirty="0">
              <a:solidFill>
                <a:srgbClr val="F28E00"/>
              </a:solidFill>
              <a:latin typeface="Georgia" panose="02040502050405020303" pitchFamily="18"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Google Shape;247;p18"/>
          <p:cNvSpPr txBox="1">
            <a:spLocks noGrp="1"/>
          </p:cNvSpPr>
          <p:nvPr>
            <p:ph type="title"/>
          </p:nvPr>
        </p:nvSpPr>
        <p:spPr>
          <a:xfrm>
            <a:off x="398688" y="404829"/>
            <a:ext cx="8298634" cy="637202"/>
          </a:xfrm>
          <a:prstGeom prst="rect">
            <a:avLst/>
          </a:prstGeom>
        </p:spPr>
        <p:txBody>
          <a:bodyPr/>
          <a:lstStyle>
            <a:lvl1pPr>
              <a:defRPr b="0">
                <a:latin typeface="Avenir"/>
                <a:ea typeface="Avenir"/>
                <a:cs typeface="Avenir"/>
                <a:sym typeface="Avenir Roman"/>
              </a:defRPr>
            </a:lvl1pPr>
          </a:lstStyle>
          <a:p>
            <a:r>
              <a:rPr dirty="0" err="1">
                <a:solidFill>
                  <a:srgbClr val="F28E00"/>
                </a:solidFill>
                <a:latin typeface="Georgia" panose="02040502050405020303" pitchFamily="18" charset="0"/>
              </a:rPr>
              <a:t>Os</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objetivos</a:t>
            </a:r>
            <a:r>
              <a:rPr dirty="0">
                <a:solidFill>
                  <a:srgbClr val="F28E00"/>
                </a:solidFill>
                <a:latin typeface="Georgia" panose="02040502050405020303" pitchFamily="18" charset="0"/>
              </a:rPr>
              <a:t> do </a:t>
            </a:r>
            <a:r>
              <a:rPr dirty="0" err="1">
                <a:solidFill>
                  <a:srgbClr val="F28E00"/>
                </a:solidFill>
                <a:latin typeface="Georgia" panose="02040502050405020303" pitchFamily="18" charset="0"/>
              </a:rPr>
              <a:t>Sínodo</a:t>
            </a:r>
            <a:r>
              <a:rPr dirty="0">
                <a:solidFill>
                  <a:srgbClr val="F28E00"/>
                </a:solidFill>
                <a:latin typeface="Georgia" panose="02040502050405020303" pitchFamily="18" charset="0"/>
              </a:rPr>
              <a:t> (DP, 2)</a:t>
            </a:r>
          </a:p>
        </p:txBody>
      </p:sp>
      <p:sp>
        <p:nvSpPr>
          <p:cNvPr id="355" name="Google Shape;248;p18"/>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356" name="Google Shape;249;p18"/>
          <p:cNvSpPr/>
          <p:nvPr/>
        </p:nvSpPr>
        <p:spPr>
          <a:xfrm>
            <a:off x="3357119" y="4754409"/>
            <a:ext cx="2186401" cy="1"/>
          </a:xfrm>
          <a:prstGeom prst="line">
            <a:avLst/>
          </a:prstGeom>
          <a:ln w="28575">
            <a:solidFill>
              <a:schemeClr val="accent1"/>
            </a:solidFill>
            <a:prstDash val="dot"/>
          </a:ln>
        </p:spPr>
        <p:txBody>
          <a:bodyPr lIns="45719" rIns="45719"/>
          <a:lstStyle/>
          <a:p>
            <a:endParaRPr/>
          </a:p>
        </p:txBody>
      </p:sp>
      <p:sp>
        <p:nvSpPr>
          <p:cNvPr id="357" name="Google Shape;250;p18"/>
          <p:cNvSpPr txBox="1">
            <a:spLocks noGrp="1"/>
          </p:cNvSpPr>
          <p:nvPr>
            <p:ph type="body" idx="1"/>
          </p:nvPr>
        </p:nvSpPr>
        <p:spPr>
          <a:xfrm>
            <a:off x="496859" y="1105084"/>
            <a:ext cx="8026249" cy="3273786"/>
          </a:xfrm>
          <a:prstGeom prst="rect">
            <a:avLst/>
          </a:prstGeom>
        </p:spPr>
        <p:txBody>
          <a:bodyPr anchor="ctr"/>
          <a:lstStyle/>
          <a:p>
            <a:pPr marL="438911" indent="-292607" defTabSz="877823">
              <a:lnSpc>
                <a:spcPct val="103500"/>
              </a:lnSpc>
              <a:buClr>
                <a:schemeClr val="accent1"/>
              </a:buClr>
              <a:buSzPts val="1500"/>
              <a:buFont typeface="Helvetica Neue"/>
              <a:buChar char="●"/>
              <a:defRPr sz="1536">
                <a:solidFill>
                  <a:srgbClr val="000000"/>
                </a:solidFill>
                <a:latin typeface="Avenir"/>
                <a:ea typeface="Avenir"/>
                <a:cs typeface="Avenir"/>
                <a:sym typeface="Avenir Roman"/>
              </a:defRPr>
            </a:pPr>
            <a:r>
              <a:rPr dirty="0" err="1">
                <a:latin typeface="Georgia" panose="02040502050405020303" pitchFamily="18" charset="0"/>
              </a:rPr>
              <a:t>fazer</a:t>
            </a:r>
            <a:r>
              <a:rPr dirty="0">
                <a:latin typeface="Georgia" panose="02040502050405020303" pitchFamily="18" charset="0"/>
              </a:rPr>
              <a:t> </a:t>
            </a:r>
            <a:r>
              <a:rPr dirty="0" err="1">
                <a:latin typeface="Georgia" panose="02040502050405020303" pitchFamily="18" charset="0"/>
              </a:rPr>
              <a:t>memória</a:t>
            </a:r>
            <a:r>
              <a:rPr dirty="0">
                <a:latin typeface="Georgia" panose="02040502050405020303" pitchFamily="18" charset="0"/>
              </a:rPr>
              <a:t> do </a:t>
            </a:r>
            <a:r>
              <a:rPr dirty="0" err="1">
                <a:latin typeface="Georgia" panose="02040502050405020303" pitchFamily="18" charset="0"/>
              </a:rPr>
              <a:t>modo</a:t>
            </a:r>
            <a:r>
              <a:rPr dirty="0">
                <a:latin typeface="Georgia" panose="02040502050405020303" pitchFamily="18" charset="0"/>
              </a:rPr>
              <a:t> </a:t>
            </a:r>
            <a:r>
              <a:rPr dirty="0" err="1">
                <a:latin typeface="Georgia" panose="02040502050405020303" pitchFamily="18" charset="0"/>
              </a:rPr>
              <a:t>como</a:t>
            </a:r>
            <a:r>
              <a:rPr dirty="0">
                <a:latin typeface="Georgia" panose="02040502050405020303" pitchFamily="18" charset="0"/>
              </a:rPr>
              <a:t> o </a:t>
            </a:r>
            <a:r>
              <a:rPr dirty="0" err="1">
                <a:latin typeface="Georgia" panose="02040502050405020303" pitchFamily="18" charset="0"/>
              </a:rPr>
              <a:t>Espírito</a:t>
            </a:r>
            <a:r>
              <a:rPr dirty="0">
                <a:latin typeface="Georgia" panose="02040502050405020303" pitchFamily="18" charset="0"/>
              </a:rPr>
              <a:t> </a:t>
            </a:r>
            <a:r>
              <a:rPr dirty="0" err="1">
                <a:latin typeface="Georgia" panose="02040502050405020303" pitchFamily="18" charset="0"/>
              </a:rPr>
              <a:t>orientou</a:t>
            </a:r>
            <a:r>
              <a:rPr dirty="0">
                <a:latin typeface="Georgia" panose="02040502050405020303" pitchFamily="18" charset="0"/>
              </a:rPr>
              <a:t> o </a:t>
            </a:r>
            <a:r>
              <a:rPr dirty="0" err="1">
                <a:latin typeface="Georgia" panose="02040502050405020303" pitchFamily="18" charset="0"/>
              </a:rPr>
              <a:t>caminho</a:t>
            </a:r>
            <a:r>
              <a:rPr dirty="0">
                <a:latin typeface="Georgia" panose="02040502050405020303" pitchFamily="18" charset="0"/>
              </a:rPr>
              <a:t> da </a:t>
            </a:r>
            <a:r>
              <a:rPr dirty="0" err="1">
                <a:latin typeface="Georgia" panose="02040502050405020303" pitchFamily="18" charset="0"/>
              </a:rPr>
              <a:t>Igreja</a:t>
            </a:r>
            <a:r>
              <a:rPr dirty="0">
                <a:latin typeface="Georgia" panose="02040502050405020303" pitchFamily="18" charset="0"/>
              </a:rPr>
              <a:t> </a:t>
            </a:r>
            <a:r>
              <a:rPr dirty="0" err="1">
                <a:latin typeface="Georgia" panose="02040502050405020303" pitchFamily="18" charset="0"/>
              </a:rPr>
              <a:t>ao</a:t>
            </a:r>
            <a:r>
              <a:rPr dirty="0">
                <a:latin typeface="Georgia" panose="02040502050405020303" pitchFamily="18" charset="0"/>
              </a:rPr>
              <a:t> </a:t>
            </a:r>
            <a:r>
              <a:rPr dirty="0" err="1">
                <a:latin typeface="Georgia" panose="02040502050405020303" pitchFamily="18" charset="0"/>
              </a:rPr>
              <a:t>longo</a:t>
            </a:r>
            <a:r>
              <a:rPr dirty="0">
                <a:latin typeface="Georgia" panose="02040502050405020303" pitchFamily="18" charset="0"/>
              </a:rPr>
              <a:t> da </a:t>
            </a:r>
            <a:r>
              <a:rPr dirty="0" err="1">
                <a:latin typeface="Georgia" panose="02040502050405020303" pitchFamily="18" charset="0"/>
              </a:rPr>
              <a:t>história</a:t>
            </a:r>
            <a:r>
              <a:rPr dirty="0">
                <a:latin typeface="Georgia" panose="02040502050405020303" pitchFamily="18" charset="0"/>
              </a:rPr>
              <a:t> e </a:t>
            </a:r>
            <a:r>
              <a:rPr dirty="0" err="1">
                <a:latin typeface="Georgia" panose="02040502050405020303" pitchFamily="18" charset="0"/>
              </a:rPr>
              <a:t>como</a:t>
            </a:r>
            <a:r>
              <a:rPr dirty="0">
                <a:latin typeface="Georgia" panose="02040502050405020303" pitchFamily="18" charset="0"/>
              </a:rPr>
              <a:t> </a:t>
            </a:r>
            <a:r>
              <a:rPr dirty="0" err="1">
                <a:latin typeface="Georgia" panose="02040502050405020303" pitchFamily="18" charset="0"/>
              </a:rPr>
              <a:t>hoje</a:t>
            </a:r>
            <a:r>
              <a:rPr dirty="0">
                <a:latin typeface="Georgia" panose="02040502050405020303" pitchFamily="18" charset="0"/>
              </a:rPr>
              <a:t> </a:t>
            </a:r>
            <a:r>
              <a:rPr dirty="0" err="1">
                <a:latin typeface="Georgia" panose="02040502050405020303" pitchFamily="18" charset="0"/>
              </a:rPr>
              <a:t>nos</a:t>
            </a:r>
            <a:r>
              <a:rPr dirty="0">
                <a:latin typeface="Georgia" panose="02040502050405020303" pitchFamily="18" charset="0"/>
              </a:rPr>
              <a:t> </a:t>
            </a:r>
            <a:r>
              <a:rPr dirty="0" err="1">
                <a:latin typeface="Georgia" panose="02040502050405020303" pitchFamily="18" charset="0"/>
              </a:rPr>
              <a:t>chama</a:t>
            </a:r>
            <a:r>
              <a:rPr dirty="0">
                <a:latin typeface="Georgia" panose="02040502050405020303" pitchFamily="18" charset="0"/>
              </a:rPr>
              <a:t> a </a:t>
            </a:r>
            <a:r>
              <a:rPr dirty="0" err="1">
                <a:latin typeface="Georgia" panose="02040502050405020303" pitchFamily="18" charset="0"/>
              </a:rPr>
              <a:t>ser</a:t>
            </a:r>
            <a:r>
              <a:rPr dirty="0">
                <a:latin typeface="Georgia" panose="02040502050405020303" pitchFamily="18" charset="0"/>
              </a:rPr>
              <a:t>, </a:t>
            </a:r>
            <a:r>
              <a:rPr dirty="0" err="1">
                <a:latin typeface="Georgia" panose="02040502050405020303" pitchFamily="18" charset="0"/>
              </a:rPr>
              <a:t>juntos</a:t>
            </a:r>
            <a:r>
              <a:rPr dirty="0">
                <a:latin typeface="Georgia" panose="02040502050405020303" pitchFamily="18" charset="0"/>
              </a:rPr>
              <a:t>, </a:t>
            </a:r>
            <a:r>
              <a:rPr dirty="0" err="1">
                <a:latin typeface="Georgia" panose="02040502050405020303" pitchFamily="18" charset="0"/>
              </a:rPr>
              <a:t>testemunhas</a:t>
            </a:r>
            <a:r>
              <a:rPr dirty="0">
                <a:latin typeface="Georgia" panose="02040502050405020303" pitchFamily="18" charset="0"/>
              </a:rPr>
              <a:t> do </a:t>
            </a:r>
            <a:r>
              <a:rPr dirty="0" err="1">
                <a:latin typeface="Georgia" panose="02040502050405020303" pitchFamily="18" charset="0"/>
              </a:rPr>
              <a:t>amor</a:t>
            </a:r>
            <a:r>
              <a:rPr dirty="0">
                <a:latin typeface="Georgia" panose="02040502050405020303" pitchFamily="18" charset="0"/>
              </a:rPr>
              <a:t> de Deus; </a:t>
            </a:r>
          </a:p>
          <a:p>
            <a:pPr marL="438911" indent="-292607" defTabSz="877823">
              <a:lnSpc>
                <a:spcPct val="103500"/>
              </a:lnSpc>
              <a:buClr>
                <a:schemeClr val="accent1"/>
              </a:buClr>
              <a:buSzPts val="1500"/>
              <a:buFont typeface="Helvetica Neue"/>
              <a:buChar char="●"/>
              <a:defRPr sz="1536">
                <a:solidFill>
                  <a:srgbClr val="000000"/>
                </a:solidFill>
                <a:latin typeface="Avenir"/>
                <a:ea typeface="Avenir"/>
                <a:cs typeface="Avenir"/>
                <a:sym typeface="Avenir Roman"/>
              </a:defRPr>
            </a:pPr>
            <a:r>
              <a:rPr dirty="0" err="1">
                <a:latin typeface="Georgia" panose="02040502050405020303" pitchFamily="18" charset="0"/>
              </a:rPr>
              <a:t>viver</a:t>
            </a:r>
            <a:r>
              <a:rPr dirty="0">
                <a:latin typeface="Georgia" panose="02040502050405020303" pitchFamily="18" charset="0"/>
              </a:rPr>
              <a:t> um </a:t>
            </a:r>
            <a:r>
              <a:rPr dirty="0" err="1">
                <a:latin typeface="Georgia" panose="02040502050405020303" pitchFamily="18" charset="0"/>
              </a:rPr>
              <a:t>processo</a:t>
            </a:r>
            <a:r>
              <a:rPr dirty="0">
                <a:latin typeface="Georgia" panose="02040502050405020303" pitchFamily="18" charset="0"/>
              </a:rPr>
              <a:t> </a:t>
            </a:r>
            <a:r>
              <a:rPr dirty="0" err="1">
                <a:latin typeface="Georgia" panose="02040502050405020303" pitchFamily="18" charset="0"/>
              </a:rPr>
              <a:t>eclesial</a:t>
            </a:r>
            <a:r>
              <a:rPr dirty="0">
                <a:latin typeface="Georgia" panose="02040502050405020303" pitchFamily="18" charset="0"/>
              </a:rPr>
              <a:t> </a:t>
            </a:r>
            <a:r>
              <a:rPr dirty="0" err="1">
                <a:latin typeface="Georgia" panose="02040502050405020303" pitchFamily="18" charset="0"/>
              </a:rPr>
              <a:t>participativo</a:t>
            </a:r>
            <a:r>
              <a:rPr dirty="0">
                <a:latin typeface="Georgia" panose="02040502050405020303" pitchFamily="18" charset="0"/>
              </a:rPr>
              <a:t> e </a:t>
            </a:r>
            <a:r>
              <a:rPr dirty="0" err="1">
                <a:latin typeface="Georgia" panose="02040502050405020303" pitchFamily="18" charset="0"/>
              </a:rPr>
              <a:t>inclusivo</a:t>
            </a:r>
            <a:r>
              <a:rPr dirty="0">
                <a:latin typeface="Georgia" panose="02040502050405020303" pitchFamily="18" charset="0"/>
              </a:rPr>
              <a:t>, que </a:t>
            </a:r>
            <a:r>
              <a:rPr dirty="0" err="1">
                <a:latin typeface="Georgia" panose="02040502050405020303" pitchFamily="18" charset="0"/>
              </a:rPr>
              <a:t>ofereça</a:t>
            </a:r>
            <a:r>
              <a:rPr dirty="0">
                <a:latin typeface="Georgia" panose="02040502050405020303" pitchFamily="18" charset="0"/>
              </a:rPr>
              <a:t> a </a:t>
            </a:r>
            <a:r>
              <a:rPr dirty="0" err="1">
                <a:latin typeface="Georgia" panose="02040502050405020303" pitchFamily="18" charset="0"/>
              </a:rPr>
              <a:t>cada</a:t>
            </a:r>
            <a:r>
              <a:rPr dirty="0">
                <a:latin typeface="Georgia" panose="02040502050405020303" pitchFamily="18" charset="0"/>
              </a:rPr>
              <a:t> um – de </a:t>
            </a:r>
            <a:r>
              <a:rPr dirty="0" err="1">
                <a:latin typeface="Georgia" panose="02040502050405020303" pitchFamily="18" charset="0"/>
              </a:rPr>
              <a:t>maneira</a:t>
            </a:r>
            <a:r>
              <a:rPr dirty="0">
                <a:latin typeface="Georgia" panose="02040502050405020303" pitchFamily="18" charset="0"/>
              </a:rPr>
              <a:t> particular </a:t>
            </a:r>
            <a:r>
              <a:rPr dirty="0" err="1">
                <a:latin typeface="Georgia" panose="02040502050405020303" pitchFamily="18" charset="0"/>
              </a:rPr>
              <a:t>àqueles</a:t>
            </a:r>
            <a:r>
              <a:rPr dirty="0">
                <a:latin typeface="Georgia" panose="02040502050405020303" pitchFamily="18" charset="0"/>
              </a:rPr>
              <a:t> que, </a:t>
            </a:r>
            <a:r>
              <a:rPr dirty="0" err="1">
                <a:latin typeface="Georgia" panose="02040502050405020303" pitchFamily="18" charset="0"/>
              </a:rPr>
              <a:t>por</a:t>
            </a:r>
            <a:r>
              <a:rPr dirty="0">
                <a:latin typeface="Georgia" panose="02040502050405020303" pitchFamily="18" charset="0"/>
              </a:rPr>
              <a:t> </a:t>
            </a:r>
            <a:r>
              <a:rPr dirty="0" err="1">
                <a:latin typeface="Georgia" panose="02040502050405020303" pitchFamily="18" charset="0"/>
              </a:rPr>
              <a:t>vários</a:t>
            </a:r>
            <a:r>
              <a:rPr dirty="0">
                <a:latin typeface="Georgia" panose="02040502050405020303" pitchFamily="18" charset="0"/>
              </a:rPr>
              <a:t> </a:t>
            </a:r>
            <a:r>
              <a:rPr dirty="0" err="1">
                <a:latin typeface="Georgia" panose="02040502050405020303" pitchFamily="18" charset="0"/>
              </a:rPr>
              <a:t>motivos</a:t>
            </a:r>
            <a:r>
              <a:rPr dirty="0">
                <a:latin typeface="Georgia" panose="02040502050405020303" pitchFamily="18" charset="0"/>
              </a:rPr>
              <a:t>, se </a:t>
            </a:r>
            <a:r>
              <a:rPr dirty="0" err="1">
                <a:latin typeface="Georgia" panose="02040502050405020303" pitchFamily="18" charset="0"/>
              </a:rPr>
              <a:t>encontram</a:t>
            </a:r>
            <a:r>
              <a:rPr dirty="0">
                <a:latin typeface="Georgia" panose="02040502050405020303" pitchFamily="18" charset="0"/>
              </a:rPr>
              <a:t> à </a:t>
            </a:r>
            <a:r>
              <a:rPr dirty="0" err="1">
                <a:latin typeface="Georgia" panose="02040502050405020303" pitchFamily="18" charset="0"/>
              </a:rPr>
              <a:t>margem</a:t>
            </a:r>
            <a:r>
              <a:rPr dirty="0">
                <a:latin typeface="Georgia" panose="02040502050405020303" pitchFamily="18" charset="0"/>
              </a:rPr>
              <a:t> – a </a:t>
            </a:r>
            <a:r>
              <a:rPr dirty="0" err="1">
                <a:latin typeface="Georgia" panose="02040502050405020303" pitchFamily="18" charset="0"/>
              </a:rPr>
              <a:t>oportunidade</a:t>
            </a:r>
            <a:r>
              <a:rPr dirty="0">
                <a:latin typeface="Georgia" panose="02040502050405020303" pitchFamily="18" charset="0"/>
              </a:rPr>
              <a:t> de se </a:t>
            </a:r>
            <a:r>
              <a:rPr dirty="0" err="1">
                <a:latin typeface="Georgia" panose="02040502050405020303" pitchFamily="18" charset="0"/>
              </a:rPr>
              <a:t>expressar</a:t>
            </a:r>
            <a:r>
              <a:rPr dirty="0">
                <a:latin typeface="Georgia" panose="02040502050405020303" pitchFamily="18" charset="0"/>
              </a:rPr>
              <a:t> e de </a:t>
            </a:r>
            <a:r>
              <a:rPr dirty="0" err="1">
                <a:latin typeface="Georgia" panose="02040502050405020303" pitchFamily="18" charset="0"/>
              </a:rPr>
              <a:t>ser</a:t>
            </a:r>
            <a:r>
              <a:rPr dirty="0">
                <a:latin typeface="Georgia" panose="02040502050405020303" pitchFamily="18" charset="0"/>
              </a:rPr>
              <a:t> </a:t>
            </a:r>
            <a:r>
              <a:rPr dirty="0" err="1">
                <a:latin typeface="Georgia" panose="02040502050405020303" pitchFamily="18" charset="0"/>
              </a:rPr>
              <a:t>ouvido</a:t>
            </a:r>
            <a:r>
              <a:rPr dirty="0">
                <a:latin typeface="Georgia" panose="02040502050405020303" pitchFamily="18" charset="0"/>
              </a:rPr>
              <a:t>, a </a:t>
            </a:r>
            <a:r>
              <a:rPr dirty="0" err="1">
                <a:latin typeface="Georgia" panose="02040502050405020303" pitchFamily="18" charset="0"/>
              </a:rPr>
              <a:t>fim</a:t>
            </a:r>
            <a:r>
              <a:rPr dirty="0">
                <a:latin typeface="Georgia" panose="02040502050405020303" pitchFamily="18" charset="0"/>
              </a:rPr>
              <a:t> de </a:t>
            </a:r>
            <a:r>
              <a:rPr dirty="0" err="1">
                <a:latin typeface="Georgia" panose="02040502050405020303" pitchFamily="18" charset="0"/>
              </a:rPr>
              <a:t>contribuir</a:t>
            </a:r>
            <a:r>
              <a:rPr dirty="0">
                <a:latin typeface="Georgia" panose="02040502050405020303" pitchFamily="18" charset="0"/>
              </a:rPr>
              <a:t> para a </a:t>
            </a:r>
            <a:r>
              <a:rPr dirty="0" err="1">
                <a:latin typeface="Georgia" panose="02040502050405020303" pitchFamily="18" charset="0"/>
              </a:rPr>
              <a:t>construção</a:t>
            </a:r>
            <a:r>
              <a:rPr dirty="0">
                <a:latin typeface="Georgia" panose="02040502050405020303" pitchFamily="18" charset="0"/>
              </a:rPr>
              <a:t> do </a:t>
            </a:r>
            <a:r>
              <a:rPr dirty="0" err="1">
                <a:latin typeface="Georgia" panose="02040502050405020303" pitchFamily="18" charset="0"/>
              </a:rPr>
              <a:t>Povo</a:t>
            </a:r>
            <a:r>
              <a:rPr dirty="0">
                <a:latin typeface="Georgia" panose="02040502050405020303" pitchFamily="18" charset="0"/>
              </a:rPr>
              <a:t> de Deus; </a:t>
            </a:r>
            <a:endParaRPr sz="1152" dirty="0">
              <a:latin typeface="Georgia" panose="02040502050405020303" pitchFamily="18" charset="0"/>
              <a:ea typeface="Helvetica Neue"/>
              <a:cs typeface="Helvetica Neue"/>
              <a:sym typeface="Helvetica Neue"/>
            </a:endParaRPr>
          </a:p>
          <a:p>
            <a:pPr marL="438911" indent="-292607" defTabSz="877823">
              <a:lnSpc>
                <a:spcPct val="103500"/>
              </a:lnSpc>
              <a:buClr>
                <a:schemeClr val="accent1"/>
              </a:buClr>
              <a:buSzPts val="1500"/>
              <a:buFont typeface="Helvetica Neue"/>
              <a:buChar char="●"/>
              <a:defRPr sz="1536">
                <a:solidFill>
                  <a:srgbClr val="000000"/>
                </a:solidFill>
                <a:latin typeface="Avenir"/>
                <a:ea typeface="Avenir"/>
                <a:cs typeface="Avenir"/>
                <a:sym typeface="Avenir Roman"/>
              </a:defRPr>
            </a:pPr>
            <a:r>
              <a:rPr dirty="0" err="1">
                <a:latin typeface="Georgia" panose="02040502050405020303" pitchFamily="18" charset="0"/>
              </a:rPr>
              <a:t>reconhecer</a:t>
            </a:r>
            <a:r>
              <a:rPr dirty="0">
                <a:latin typeface="Georgia" panose="02040502050405020303" pitchFamily="18" charset="0"/>
              </a:rPr>
              <a:t> e </a:t>
            </a:r>
            <a:r>
              <a:rPr dirty="0" err="1">
                <a:latin typeface="Georgia" panose="02040502050405020303" pitchFamily="18" charset="0"/>
              </a:rPr>
              <a:t>apreciar</a:t>
            </a:r>
            <a:r>
              <a:rPr dirty="0">
                <a:latin typeface="Georgia" panose="02040502050405020303" pitchFamily="18" charset="0"/>
              </a:rPr>
              <a:t> a </a:t>
            </a:r>
            <a:r>
              <a:rPr dirty="0" err="1">
                <a:latin typeface="Georgia" panose="02040502050405020303" pitchFamily="18" charset="0"/>
              </a:rPr>
              <a:t>riqueza</a:t>
            </a:r>
            <a:r>
              <a:rPr dirty="0">
                <a:latin typeface="Georgia" panose="02040502050405020303" pitchFamily="18" charset="0"/>
              </a:rPr>
              <a:t> e a </a:t>
            </a:r>
            <a:r>
              <a:rPr dirty="0" err="1">
                <a:latin typeface="Georgia" panose="02040502050405020303" pitchFamily="18" charset="0"/>
              </a:rPr>
              <a:t>variedade</a:t>
            </a:r>
            <a:r>
              <a:rPr dirty="0">
                <a:latin typeface="Georgia" panose="02040502050405020303" pitchFamily="18" charset="0"/>
              </a:rPr>
              <a:t> dos dons e dos </a:t>
            </a:r>
            <a:r>
              <a:rPr dirty="0" err="1">
                <a:latin typeface="Georgia" panose="02040502050405020303" pitchFamily="18" charset="0"/>
              </a:rPr>
              <a:t>carismas</a:t>
            </a:r>
            <a:r>
              <a:rPr dirty="0">
                <a:latin typeface="Georgia" panose="02040502050405020303" pitchFamily="18" charset="0"/>
              </a:rPr>
              <a:t> que o </a:t>
            </a:r>
            <a:r>
              <a:rPr dirty="0" err="1">
                <a:latin typeface="Georgia" panose="02040502050405020303" pitchFamily="18" charset="0"/>
              </a:rPr>
              <a:t>Espírito</a:t>
            </a:r>
            <a:r>
              <a:rPr dirty="0">
                <a:latin typeface="Georgia" panose="02040502050405020303" pitchFamily="18" charset="0"/>
              </a:rPr>
              <a:t> concede </a:t>
            </a:r>
            <a:r>
              <a:rPr dirty="0" err="1">
                <a:latin typeface="Georgia" panose="02040502050405020303" pitchFamily="18" charset="0"/>
              </a:rPr>
              <a:t>em</a:t>
            </a:r>
            <a:r>
              <a:rPr dirty="0">
                <a:latin typeface="Georgia" panose="02040502050405020303" pitchFamily="18" charset="0"/>
              </a:rPr>
              <a:t> </a:t>
            </a:r>
            <a:r>
              <a:rPr dirty="0" err="1">
                <a:latin typeface="Georgia" panose="02040502050405020303" pitchFamily="18" charset="0"/>
              </a:rPr>
              <a:t>liberdade</a:t>
            </a:r>
            <a:r>
              <a:rPr dirty="0">
                <a:latin typeface="Georgia" panose="02040502050405020303" pitchFamily="18" charset="0"/>
              </a:rPr>
              <a:t>, para o </a:t>
            </a:r>
            <a:r>
              <a:rPr dirty="0" err="1">
                <a:latin typeface="Georgia" panose="02040502050405020303" pitchFamily="18" charset="0"/>
              </a:rPr>
              <a:t>bem</a:t>
            </a:r>
            <a:r>
              <a:rPr dirty="0">
                <a:latin typeface="Georgia" panose="02040502050405020303" pitchFamily="18" charset="0"/>
              </a:rPr>
              <a:t> da </a:t>
            </a:r>
            <a:r>
              <a:rPr dirty="0" err="1">
                <a:latin typeface="Georgia" panose="02040502050405020303" pitchFamily="18" charset="0"/>
              </a:rPr>
              <a:t>comunidade</a:t>
            </a:r>
            <a:r>
              <a:rPr dirty="0">
                <a:latin typeface="Georgia" panose="02040502050405020303" pitchFamily="18" charset="0"/>
              </a:rPr>
              <a:t> e </a:t>
            </a:r>
            <a:r>
              <a:rPr dirty="0" err="1">
                <a:latin typeface="Georgia" panose="02040502050405020303" pitchFamily="18" charset="0"/>
              </a:rPr>
              <a:t>em</a:t>
            </a:r>
            <a:r>
              <a:rPr dirty="0">
                <a:latin typeface="Georgia" panose="02040502050405020303" pitchFamily="18" charset="0"/>
              </a:rPr>
              <a:t> </a:t>
            </a:r>
            <a:r>
              <a:rPr dirty="0" err="1">
                <a:latin typeface="Georgia" panose="02040502050405020303" pitchFamily="18" charset="0"/>
              </a:rPr>
              <a:t>benefício</a:t>
            </a:r>
            <a:r>
              <a:rPr dirty="0">
                <a:latin typeface="Georgia" panose="02040502050405020303" pitchFamily="18" charset="0"/>
              </a:rPr>
              <a:t> de </a:t>
            </a:r>
            <a:r>
              <a:rPr dirty="0" err="1">
                <a:latin typeface="Georgia" panose="02040502050405020303" pitchFamily="18" charset="0"/>
              </a:rPr>
              <a:t>toda</a:t>
            </a:r>
            <a:r>
              <a:rPr dirty="0">
                <a:latin typeface="Georgia" panose="02040502050405020303" pitchFamily="18" charset="0"/>
              </a:rPr>
              <a:t> a </a:t>
            </a:r>
            <a:r>
              <a:rPr dirty="0" err="1">
                <a:latin typeface="Georgia" panose="02040502050405020303" pitchFamily="18" charset="0"/>
              </a:rPr>
              <a:t>família</a:t>
            </a:r>
            <a:r>
              <a:rPr dirty="0">
                <a:latin typeface="Georgia" panose="02040502050405020303" pitchFamily="18" charset="0"/>
              </a:rPr>
              <a:t> </a:t>
            </a:r>
            <a:r>
              <a:rPr dirty="0" err="1">
                <a:latin typeface="Georgia" panose="02040502050405020303" pitchFamily="18" charset="0"/>
              </a:rPr>
              <a:t>humana</a:t>
            </a:r>
            <a:r>
              <a:rPr dirty="0">
                <a:latin typeface="Georgia" panose="02040502050405020303" pitchFamily="18" charset="0"/>
              </a:rPr>
              <a:t>; </a:t>
            </a:r>
          </a:p>
          <a:p>
            <a:pPr marL="438911" indent="-292607" defTabSz="877823">
              <a:lnSpc>
                <a:spcPct val="103500"/>
              </a:lnSpc>
              <a:buClr>
                <a:schemeClr val="accent1"/>
              </a:buClr>
              <a:buSzPts val="1500"/>
              <a:buFont typeface="Helvetica Neue"/>
              <a:buChar char="●"/>
              <a:defRPr sz="1536">
                <a:solidFill>
                  <a:srgbClr val="000000"/>
                </a:solidFill>
                <a:latin typeface="Avenir"/>
                <a:ea typeface="Avenir"/>
                <a:cs typeface="Avenir"/>
                <a:sym typeface="Avenir Roman"/>
              </a:defRPr>
            </a:pPr>
            <a:r>
              <a:rPr dirty="0" err="1">
                <a:latin typeface="Georgia" panose="02040502050405020303" pitchFamily="18" charset="0"/>
              </a:rPr>
              <a:t>experimentar</a:t>
            </a:r>
            <a:r>
              <a:rPr dirty="0">
                <a:latin typeface="Georgia" panose="02040502050405020303" pitchFamily="18" charset="0"/>
              </a:rPr>
              <a:t> </a:t>
            </a:r>
            <a:r>
              <a:rPr dirty="0" err="1">
                <a:latin typeface="Georgia" panose="02040502050405020303" pitchFamily="18" charset="0"/>
              </a:rPr>
              <a:t>formas</a:t>
            </a:r>
            <a:r>
              <a:rPr dirty="0">
                <a:latin typeface="Georgia" panose="02040502050405020303" pitchFamily="18" charset="0"/>
              </a:rPr>
              <a:t> </a:t>
            </a:r>
            <a:r>
              <a:rPr dirty="0" err="1">
                <a:latin typeface="Georgia" panose="02040502050405020303" pitchFamily="18" charset="0"/>
              </a:rPr>
              <a:t>participativas</a:t>
            </a:r>
            <a:r>
              <a:rPr dirty="0">
                <a:latin typeface="Georgia" panose="02040502050405020303" pitchFamily="18" charset="0"/>
              </a:rPr>
              <a:t> de </a:t>
            </a:r>
            <a:r>
              <a:rPr dirty="0" err="1">
                <a:latin typeface="Georgia" panose="02040502050405020303" pitchFamily="18" charset="0"/>
              </a:rPr>
              <a:t>exercer</a:t>
            </a:r>
            <a:r>
              <a:rPr dirty="0">
                <a:latin typeface="Georgia" panose="02040502050405020303" pitchFamily="18" charset="0"/>
              </a:rPr>
              <a:t> a </a:t>
            </a:r>
            <a:r>
              <a:rPr dirty="0" err="1">
                <a:latin typeface="Georgia" panose="02040502050405020303" pitchFamily="18" charset="0"/>
              </a:rPr>
              <a:t>responsabilidade</a:t>
            </a:r>
            <a:r>
              <a:rPr dirty="0">
                <a:latin typeface="Georgia" panose="02040502050405020303" pitchFamily="18" charset="0"/>
              </a:rPr>
              <a:t> no </a:t>
            </a:r>
            <a:r>
              <a:rPr dirty="0" err="1">
                <a:latin typeface="Georgia" panose="02040502050405020303" pitchFamily="18" charset="0"/>
              </a:rPr>
              <a:t>anúncio</a:t>
            </a:r>
            <a:r>
              <a:rPr dirty="0">
                <a:latin typeface="Georgia" panose="02040502050405020303" pitchFamily="18" charset="0"/>
              </a:rPr>
              <a:t> do </a:t>
            </a:r>
            <a:r>
              <a:rPr dirty="0" err="1">
                <a:latin typeface="Georgia" panose="02040502050405020303" pitchFamily="18" charset="0"/>
              </a:rPr>
              <a:t>Evangelho</a:t>
            </a:r>
            <a:r>
              <a:rPr dirty="0">
                <a:latin typeface="Georgia" panose="02040502050405020303" pitchFamily="18" charset="0"/>
              </a:rPr>
              <a:t> e no </a:t>
            </a:r>
            <a:r>
              <a:rPr dirty="0" err="1">
                <a:latin typeface="Georgia" panose="02040502050405020303" pitchFamily="18" charset="0"/>
              </a:rPr>
              <a:t>compromisso</a:t>
            </a:r>
            <a:r>
              <a:rPr dirty="0">
                <a:latin typeface="Georgia" panose="02040502050405020303" pitchFamily="18" charset="0"/>
              </a:rPr>
              <a:t> para </a:t>
            </a:r>
            <a:r>
              <a:rPr dirty="0" err="1">
                <a:latin typeface="Georgia" panose="02040502050405020303" pitchFamily="18" charset="0"/>
              </a:rPr>
              <a:t>construir</a:t>
            </a:r>
            <a:r>
              <a:rPr dirty="0">
                <a:latin typeface="Georgia" panose="02040502050405020303" pitchFamily="18" charset="0"/>
              </a:rPr>
              <a:t> um </a:t>
            </a:r>
            <a:r>
              <a:rPr dirty="0" err="1">
                <a:latin typeface="Georgia" panose="02040502050405020303" pitchFamily="18" charset="0"/>
              </a:rPr>
              <a:t>mundo</a:t>
            </a:r>
            <a:r>
              <a:rPr dirty="0">
                <a:latin typeface="Georgia" panose="02040502050405020303" pitchFamily="18" charset="0"/>
              </a:rPr>
              <a:t> </a:t>
            </a:r>
            <a:r>
              <a:rPr dirty="0" err="1">
                <a:latin typeface="Georgia" panose="02040502050405020303" pitchFamily="18" charset="0"/>
              </a:rPr>
              <a:t>mais</a:t>
            </a:r>
            <a:r>
              <a:rPr dirty="0">
                <a:latin typeface="Georgia" panose="02040502050405020303" pitchFamily="18" charset="0"/>
              </a:rPr>
              <a:t> </a:t>
            </a:r>
            <a:r>
              <a:rPr dirty="0" err="1">
                <a:latin typeface="Georgia" panose="02040502050405020303" pitchFamily="18" charset="0"/>
              </a:rPr>
              <a:t>belo</a:t>
            </a:r>
            <a:r>
              <a:rPr dirty="0">
                <a:latin typeface="Georgia" panose="02040502050405020303" pitchFamily="18" charset="0"/>
              </a:rPr>
              <a:t> e </a:t>
            </a:r>
            <a:r>
              <a:rPr dirty="0" err="1">
                <a:latin typeface="Georgia" panose="02040502050405020303" pitchFamily="18" charset="0"/>
              </a:rPr>
              <a:t>mais</a:t>
            </a:r>
            <a:r>
              <a:rPr dirty="0">
                <a:latin typeface="Georgia" panose="02040502050405020303" pitchFamily="18" charset="0"/>
              </a:rPr>
              <a:t> </a:t>
            </a:r>
            <a:r>
              <a:rPr dirty="0" err="1">
                <a:latin typeface="Georgia" panose="02040502050405020303" pitchFamily="18" charset="0"/>
              </a:rPr>
              <a:t>habitável</a:t>
            </a:r>
            <a:r>
              <a:rPr dirty="0">
                <a:latin typeface="Georgia" panose="02040502050405020303" pitchFamily="18" charset="0"/>
              </a:rP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357">
                                            <p:bg/>
                                          </p:spTgt>
                                        </p:tgtEl>
                                        <p:attrNameLst>
                                          <p:attrName>style.visibility</p:attrName>
                                        </p:attrNameLst>
                                      </p:cBhvr>
                                      <p:to>
                                        <p:strVal val="visible"/>
                                      </p:to>
                                    </p:set>
                                    <p:animEffect transition="in" filter="fade">
                                      <p:cBhvr>
                                        <p:cTn id="7" dur="500"/>
                                        <p:tgtEl>
                                          <p:spTgt spid="357">
                                            <p:bg/>
                                          </p:spTgt>
                                        </p:tgtEl>
                                      </p:cBhvr>
                                    </p:animEffect>
                                  </p:childTnLst>
                                </p:cTn>
                              </p:par>
                              <p:par>
                                <p:cTn id="8" presetID="10" presetClass="entr" presetSubtype="0" fill="hold" grpId="1" nodeType="withEffect">
                                  <p:stCondLst>
                                    <p:cond delay="0"/>
                                  </p:stCondLst>
                                  <p:iterate>
                                    <p:tmAbs val="0"/>
                                  </p:iterate>
                                  <p:childTnLst>
                                    <p:set>
                                      <p:cBhvr>
                                        <p:cTn id="9" fill="hold"/>
                                        <p:tgtEl>
                                          <p:spTgt spid="357">
                                            <p:txEl>
                                              <p:pRg st="0" end="0"/>
                                            </p:txEl>
                                          </p:spTgt>
                                        </p:tgtEl>
                                        <p:attrNameLst>
                                          <p:attrName>style.visibility</p:attrName>
                                        </p:attrNameLst>
                                      </p:cBhvr>
                                      <p:to>
                                        <p:strVal val="visible"/>
                                      </p:to>
                                    </p:set>
                                    <p:animEffect transition="in" filter="fade">
                                      <p:cBhvr>
                                        <p:cTn id="10" dur="500"/>
                                        <p:tgtEl>
                                          <p:spTgt spid="357">
                                            <p:txEl>
                                              <p:pRg st="0" end="0"/>
                                            </p:txEl>
                                          </p:spTgt>
                                        </p:tgtEl>
                                      </p:cBhvr>
                                    </p:animEffect>
                                  </p:childTnLst>
                                </p:cTn>
                              </p:par>
                            </p:childTnLst>
                          </p:cTn>
                        </p:par>
                        <p:par>
                          <p:cTn id="11" fill="hold">
                            <p:stCondLst>
                              <p:cond delay="500"/>
                            </p:stCondLst>
                            <p:childTnLst>
                              <p:par>
                                <p:cTn id="12" presetID="10" presetClass="entr" fill="hold" grpId="1" nodeType="afterEffect">
                                  <p:stCondLst>
                                    <p:cond delay="0"/>
                                  </p:stCondLst>
                                  <p:iterate>
                                    <p:tmAbs val="0"/>
                                  </p:iterate>
                                  <p:childTnLst>
                                    <p:set>
                                      <p:cBhvr>
                                        <p:cTn id="13" fill="hold"/>
                                        <p:tgtEl>
                                          <p:spTgt spid="357">
                                            <p:txEl>
                                              <p:pRg st="1" end="1"/>
                                            </p:txEl>
                                          </p:spTgt>
                                        </p:tgtEl>
                                        <p:attrNameLst>
                                          <p:attrName>style.visibility</p:attrName>
                                        </p:attrNameLst>
                                      </p:cBhvr>
                                      <p:to>
                                        <p:strVal val="visible"/>
                                      </p:to>
                                    </p:set>
                                    <p:animEffect transition="in" filter="fade">
                                      <p:cBhvr>
                                        <p:cTn id="14" dur="500"/>
                                        <p:tgtEl>
                                          <p:spTgt spid="357">
                                            <p:txEl>
                                              <p:pRg st="1" end="1"/>
                                            </p:txEl>
                                          </p:spTgt>
                                        </p:tgtEl>
                                      </p:cBhvr>
                                    </p:animEffect>
                                  </p:childTnLst>
                                </p:cTn>
                              </p:par>
                            </p:childTnLst>
                          </p:cTn>
                        </p:par>
                        <p:par>
                          <p:cTn id="15" fill="hold">
                            <p:stCondLst>
                              <p:cond delay="1000"/>
                            </p:stCondLst>
                            <p:childTnLst>
                              <p:par>
                                <p:cTn id="16" presetID="10" presetClass="entr" fill="hold" grpId="1" nodeType="afterEffect">
                                  <p:stCondLst>
                                    <p:cond delay="0"/>
                                  </p:stCondLst>
                                  <p:iterate>
                                    <p:tmAbs val="0"/>
                                  </p:iterate>
                                  <p:childTnLst>
                                    <p:set>
                                      <p:cBhvr>
                                        <p:cTn id="17" fill="hold"/>
                                        <p:tgtEl>
                                          <p:spTgt spid="357">
                                            <p:txEl>
                                              <p:pRg st="2" end="2"/>
                                            </p:txEl>
                                          </p:spTgt>
                                        </p:tgtEl>
                                        <p:attrNameLst>
                                          <p:attrName>style.visibility</p:attrName>
                                        </p:attrNameLst>
                                      </p:cBhvr>
                                      <p:to>
                                        <p:strVal val="visible"/>
                                      </p:to>
                                    </p:set>
                                    <p:animEffect transition="in" filter="fade">
                                      <p:cBhvr>
                                        <p:cTn id="18" dur="500"/>
                                        <p:tgtEl>
                                          <p:spTgt spid="357">
                                            <p:txEl>
                                              <p:pRg st="2" end="2"/>
                                            </p:txEl>
                                          </p:spTgt>
                                        </p:tgtEl>
                                      </p:cBhvr>
                                    </p:animEffect>
                                  </p:childTnLst>
                                </p:cTn>
                              </p:par>
                            </p:childTnLst>
                          </p:cTn>
                        </p:par>
                        <p:par>
                          <p:cTn id="19" fill="hold">
                            <p:stCondLst>
                              <p:cond delay="1500"/>
                            </p:stCondLst>
                            <p:childTnLst>
                              <p:par>
                                <p:cTn id="20" presetID="10" presetClass="entr" fill="hold" grpId="1" nodeType="afterEffect">
                                  <p:stCondLst>
                                    <p:cond delay="0"/>
                                  </p:stCondLst>
                                  <p:iterate>
                                    <p:tmAbs val="0"/>
                                  </p:iterate>
                                  <p:childTnLst>
                                    <p:set>
                                      <p:cBhvr>
                                        <p:cTn id="21" fill="hold"/>
                                        <p:tgtEl>
                                          <p:spTgt spid="357">
                                            <p:txEl>
                                              <p:pRg st="3" end="3"/>
                                            </p:txEl>
                                          </p:spTgt>
                                        </p:tgtEl>
                                        <p:attrNameLst>
                                          <p:attrName>style.visibility</p:attrName>
                                        </p:attrNameLst>
                                      </p:cBhvr>
                                      <p:to>
                                        <p:strVal val="visible"/>
                                      </p:to>
                                    </p:set>
                                    <p:animEffect transition="in" filter="fade">
                                      <p:cBhvr>
                                        <p:cTn id="22" dur="500"/>
                                        <p:tgtEl>
                                          <p:spTgt spid="35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1" build="p"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Google Shape;255;p19"/>
          <p:cNvSpPr txBox="1">
            <a:spLocks noGrp="1"/>
          </p:cNvSpPr>
          <p:nvPr>
            <p:ph type="title"/>
          </p:nvPr>
        </p:nvSpPr>
        <p:spPr>
          <a:xfrm>
            <a:off x="398688" y="404829"/>
            <a:ext cx="8298634" cy="637202"/>
          </a:xfrm>
          <a:prstGeom prst="rect">
            <a:avLst/>
          </a:prstGeom>
        </p:spPr>
        <p:txBody>
          <a:bodyPr/>
          <a:lstStyle>
            <a:lvl1pPr>
              <a:defRPr b="0">
                <a:latin typeface="Avenir"/>
                <a:ea typeface="Avenir"/>
                <a:cs typeface="Avenir"/>
                <a:sym typeface="Avenir Roman"/>
              </a:defRPr>
            </a:lvl1pPr>
          </a:lstStyle>
          <a:p>
            <a:r>
              <a:rPr dirty="0" err="1">
                <a:solidFill>
                  <a:srgbClr val="F28E00"/>
                </a:solidFill>
                <a:latin typeface="Georgia" panose="02040502050405020303" pitchFamily="18" charset="0"/>
              </a:rPr>
              <a:t>Os</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objetivos</a:t>
            </a:r>
            <a:r>
              <a:rPr dirty="0">
                <a:solidFill>
                  <a:srgbClr val="F28E00"/>
                </a:solidFill>
                <a:latin typeface="Georgia" panose="02040502050405020303" pitchFamily="18" charset="0"/>
              </a:rPr>
              <a:t> do </a:t>
            </a:r>
            <a:r>
              <a:rPr dirty="0" err="1">
                <a:solidFill>
                  <a:srgbClr val="F28E00"/>
                </a:solidFill>
                <a:latin typeface="Georgia" panose="02040502050405020303" pitchFamily="18" charset="0"/>
              </a:rPr>
              <a:t>Sínodo</a:t>
            </a:r>
            <a:r>
              <a:rPr dirty="0">
                <a:solidFill>
                  <a:srgbClr val="F28E00"/>
                </a:solidFill>
                <a:latin typeface="Georgia" panose="02040502050405020303" pitchFamily="18" charset="0"/>
              </a:rPr>
              <a:t> (DP, 2)</a:t>
            </a:r>
          </a:p>
        </p:txBody>
      </p:sp>
      <p:sp>
        <p:nvSpPr>
          <p:cNvPr id="360" name="Google Shape;256;p19"/>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361" name="Google Shape;257;p19"/>
          <p:cNvSpPr/>
          <p:nvPr/>
        </p:nvSpPr>
        <p:spPr>
          <a:xfrm>
            <a:off x="3340410" y="4938255"/>
            <a:ext cx="2186401" cy="1"/>
          </a:xfrm>
          <a:prstGeom prst="line">
            <a:avLst/>
          </a:prstGeom>
          <a:ln w="28575">
            <a:solidFill>
              <a:schemeClr val="accent1"/>
            </a:solidFill>
            <a:prstDash val="dot"/>
          </a:ln>
        </p:spPr>
        <p:txBody>
          <a:bodyPr lIns="45719" rIns="45719"/>
          <a:lstStyle/>
          <a:p>
            <a:endParaRPr/>
          </a:p>
        </p:txBody>
      </p:sp>
      <p:sp>
        <p:nvSpPr>
          <p:cNvPr id="362" name="Google Shape;258;p19"/>
          <p:cNvSpPr txBox="1">
            <a:spLocks noGrp="1"/>
          </p:cNvSpPr>
          <p:nvPr>
            <p:ph type="body" idx="1"/>
          </p:nvPr>
        </p:nvSpPr>
        <p:spPr>
          <a:xfrm>
            <a:off x="496859" y="988092"/>
            <a:ext cx="8026249" cy="3808609"/>
          </a:xfrm>
          <a:prstGeom prst="rect">
            <a:avLst/>
          </a:prstGeom>
        </p:spPr>
        <p:txBody>
          <a:bodyPr anchor="ctr"/>
          <a:lstStyle/>
          <a:p>
            <a:pPr marL="457200" indent="-304800">
              <a:buClr>
                <a:schemeClr val="accent1"/>
              </a:buClr>
              <a:buSzPts val="1500"/>
              <a:buFont typeface="Helvetica Neue"/>
              <a:buChar char="●"/>
              <a:defRPr sz="1500">
                <a:solidFill>
                  <a:srgbClr val="000000"/>
                </a:solidFill>
                <a:latin typeface="Avenir"/>
                <a:ea typeface="Avenir"/>
                <a:cs typeface="Avenir"/>
                <a:sym typeface="Avenir Roman"/>
              </a:defRPr>
            </a:pPr>
            <a:r>
              <a:rPr dirty="0" err="1">
                <a:latin typeface="Georgia" panose="02040502050405020303" pitchFamily="18" charset="0"/>
              </a:rPr>
              <a:t>Examinar</a:t>
            </a:r>
            <a:r>
              <a:rPr dirty="0">
                <a:latin typeface="Georgia" panose="02040502050405020303" pitchFamily="18" charset="0"/>
              </a:rPr>
              <a:t> </a:t>
            </a:r>
            <a:r>
              <a:rPr dirty="0" err="1">
                <a:latin typeface="Georgia" panose="02040502050405020303" pitchFamily="18" charset="0"/>
              </a:rPr>
              <a:t>como</a:t>
            </a:r>
            <a:r>
              <a:rPr dirty="0">
                <a:latin typeface="Georgia" panose="02040502050405020303" pitchFamily="18" charset="0"/>
              </a:rPr>
              <a:t> </a:t>
            </a:r>
            <a:r>
              <a:rPr dirty="0" err="1">
                <a:latin typeface="Georgia" panose="02040502050405020303" pitchFamily="18" charset="0"/>
              </a:rPr>
              <a:t>são</a:t>
            </a:r>
            <a:r>
              <a:rPr dirty="0">
                <a:latin typeface="Georgia" panose="02040502050405020303" pitchFamily="18" charset="0"/>
              </a:rPr>
              <a:t> </a:t>
            </a:r>
            <a:r>
              <a:rPr dirty="0" err="1">
                <a:latin typeface="Georgia" panose="02040502050405020303" pitchFamily="18" charset="0"/>
              </a:rPr>
              <a:t>vividos</a:t>
            </a:r>
            <a:r>
              <a:rPr dirty="0">
                <a:latin typeface="Georgia" panose="02040502050405020303" pitchFamily="18" charset="0"/>
              </a:rPr>
              <a:t> </a:t>
            </a:r>
            <a:r>
              <a:rPr dirty="0" err="1">
                <a:latin typeface="Georgia" panose="02040502050405020303" pitchFamily="18" charset="0"/>
              </a:rPr>
              <a:t>na</a:t>
            </a:r>
            <a:r>
              <a:rPr dirty="0">
                <a:latin typeface="Georgia" panose="02040502050405020303" pitchFamily="18" charset="0"/>
              </a:rPr>
              <a:t> </a:t>
            </a:r>
            <a:r>
              <a:rPr dirty="0" err="1">
                <a:latin typeface="Georgia" panose="02040502050405020303" pitchFamily="18" charset="0"/>
              </a:rPr>
              <a:t>Igreja</a:t>
            </a:r>
            <a:r>
              <a:rPr dirty="0">
                <a:latin typeface="Georgia" panose="02040502050405020303" pitchFamily="18" charset="0"/>
              </a:rPr>
              <a:t> a </a:t>
            </a:r>
            <a:r>
              <a:rPr dirty="0" err="1">
                <a:latin typeface="Georgia" panose="02040502050405020303" pitchFamily="18" charset="0"/>
              </a:rPr>
              <a:t>responsabilidade</a:t>
            </a:r>
            <a:r>
              <a:rPr dirty="0">
                <a:latin typeface="Georgia" panose="02040502050405020303" pitchFamily="18" charset="0"/>
              </a:rPr>
              <a:t> e o </a:t>
            </a:r>
            <a:r>
              <a:rPr dirty="0" err="1">
                <a:latin typeface="Georgia" panose="02040502050405020303" pitchFamily="18" charset="0"/>
              </a:rPr>
              <a:t>poder</a:t>
            </a:r>
            <a:r>
              <a:rPr dirty="0">
                <a:latin typeface="Georgia" panose="02040502050405020303" pitchFamily="18" charset="0"/>
              </a:rPr>
              <a:t>, e as </a:t>
            </a:r>
            <a:r>
              <a:rPr dirty="0" err="1">
                <a:latin typeface="Georgia" panose="02040502050405020303" pitchFamily="18" charset="0"/>
              </a:rPr>
              <a:t>estruturas</a:t>
            </a:r>
            <a:r>
              <a:rPr dirty="0">
                <a:latin typeface="Georgia" panose="02040502050405020303" pitchFamily="18" charset="0"/>
              </a:rPr>
              <a:t> </a:t>
            </a:r>
            <a:r>
              <a:rPr dirty="0" err="1">
                <a:latin typeface="Georgia" panose="02040502050405020303" pitchFamily="18" charset="0"/>
              </a:rPr>
              <a:t>mediante</a:t>
            </a:r>
            <a:r>
              <a:rPr dirty="0">
                <a:latin typeface="Georgia" panose="02040502050405020303" pitchFamily="18" charset="0"/>
              </a:rPr>
              <a:t> as </a:t>
            </a:r>
            <a:r>
              <a:rPr dirty="0" err="1">
                <a:latin typeface="Georgia" panose="02040502050405020303" pitchFamily="18" charset="0"/>
              </a:rPr>
              <a:t>quais</a:t>
            </a:r>
            <a:r>
              <a:rPr dirty="0">
                <a:latin typeface="Georgia" panose="02040502050405020303" pitchFamily="18" charset="0"/>
              </a:rPr>
              <a:t> </a:t>
            </a:r>
            <a:r>
              <a:rPr dirty="0" err="1">
                <a:latin typeface="Georgia" panose="02040502050405020303" pitchFamily="18" charset="0"/>
              </a:rPr>
              <a:t>são</a:t>
            </a:r>
            <a:r>
              <a:rPr dirty="0">
                <a:latin typeface="Georgia" panose="02040502050405020303" pitchFamily="18" charset="0"/>
              </a:rPr>
              <a:t> </a:t>
            </a:r>
            <a:r>
              <a:rPr dirty="0" err="1">
                <a:latin typeface="Georgia" panose="02040502050405020303" pitchFamily="18" charset="0"/>
              </a:rPr>
              <a:t>geridos</a:t>
            </a:r>
            <a:r>
              <a:rPr dirty="0">
                <a:latin typeface="Georgia" panose="02040502050405020303" pitchFamily="18" charset="0"/>
              </a:rPr>
              <a:t>, </a:t>
            </a:r>
            <a:r>
              <a:rPr dirty="0" err="1">
                <a:latin typeface="Georgia" panose="02040502050405020303" pitchFamily="18" charset="0"/>
              </a:rPr>
              <a:t>destacando</a:t>
            </a:r>
            <a:r>
              <a:rPr dirty="0">
                <a:latin typeface="Georgia" panose="02040502050405020303" pitchFamily="18" charset="0"/>
              </a:rPr>
              <a:t> e </a:t>
            </a:r>
            <a:r>
              <a:rPr dirty="0" err="1">
                <a:latin typeface="Georgia" panose="02040502050405020303" pitchFamily="18" charset="0"/>
              </a:rPr>
              <a:t>procurando</a:t>
            </a:r>
            <a:r>
              <a:rPr dirty="0">
                <a:latin typeface="Georgia" panose="02040502050405020303" pitchFamily="18" charset="0"/>
              </a:rPr>
              <a:t> converter </a:t>
            </a:r>
            <a:r>
              <a:rPr dirty="0" err="1">
                <a:latin typeface="Georgia" panose="02040502050405020303" pitchFamily="18" charset="0"/>
              </a:rPr>
              <a:t>preconceitos</a:t>
            </a:r>
            <a:r>
              <a:rPr dirty="0">
                <a:latin typeface="Georgia" panose="02040502050405020303" pitchFamily="18" charset="0"/>
              </a:rPr>
              <a:t> e </a:t>
            </a:r>
            <a:r>
              <a:rPr dirty="0" err="1">
                <a:latin typeface="Georgia" panose="02040502050405020303" pitchFamily="18" charset="0"/>
              </a:rPr>
              <a:t>práticas</a:t>
            </a:r>
            <a:r>
              <a:rPr dirty="0">
                <a:latin typeface="Georgia" panose="02040502050405020303" pitchFamily="18" charset="0"/>
              </a:rPr>
              <a:t> </a:t>
            </a:r>
            <a:r>
              <a:rPr dirty="0" err="1">
                <a:latin typeface="Georgia" panose="02040502050405020303" pitchFamily="18" charset="0"/>
              </a:rPr>
              <a:t>distorcidas</a:t>
            </a:r>
            <a:r>
              <a:rPr dirty="0">
                <a:latin typeface="Georgia" panose="02040502050405020303" pitchFamily="18" charset="0"/>
              </a:rPr>
              <a:t> que </a:t>
            </a:r>
            <a:r>
              <a:rPr dirty="0" err="1">
                <a:latin typeface="Georgia" panose="02040502050405020303" pitchFamily="18" charset="0"/>
              </a:rPr>
              <a:t>não</a:t>
            </a:r>
            <a:r>
              <a:rPr dirty="0">
                <a:latin typeface="Georgia" panose="02040502050405020303" pitchFamily="18" charset="0"/>
              </a:rPr>
              <a:t> </a:t>
            </a:r>
            <a:r>
              <a:rPr dirty="0" err="1">
                <a:latin typeface="Georgia" panose="02040502050405020303" pitchFamily="18" charset="0"/>
              </a:rPr>
              <a:t>estão</a:t>
            </a:r>
            <a:r>
              <a:rPr dirty="0">
                <a:latin typeface="Georgia" panose="02040502050405020303" pitchFamily="18" charset="0"/>
              </a:rPr>
              <a:t> </a:t>
            </a:r>
            <a:r>
              <a:rPr dirty="0" err="1">
                <a:latin typeface="Georgia" panose="02040502050405020303" pitchFamily="18" charset="0"/>
              </a:rPr>
              <a:t>enraizadas</a:t>
            </a:r>
            <a:r>
              <a:rPr dirty="0">
                <a:latin typeface="Georgia" panose="02040502050405020303" pitchFamily="18" charset="0"/>
              </a:rPr>
              <a:t> no </a:t>
            </a:r>
            <a:r>
              <a:rPr dirty="0" err="1">
                <a:latin typeface="Georgia" panose="02040502050405020303" pitchFamily="18" charset="0"/>
              </a:rPr>
              <a:t>Evangelho</a:t>
            </a:r>
            <a:r>
              <a:rPr dirty="0">
                <a:latin typeface="Georgia" panose="02040502050405020303" pitchFamily="18" charset="0"/>
              </a:rPr>
              <a:t>; </a:t>
            </a:r>
            <a:endParaRPr sz="1200" dirty="0">
              <a:latin typeface="Georgia" panose="02040502050405020303" pitchFamily="18" charset="0"/>
              <a:ea typeface="Helvetica Neue"/>
              <a:cs typeface="Helvetica Neue"/>
              <a:sym typeface="Helvetica Neue"/>
            </a:endParaRPr>
          </a:p>
          <a:p>
            <a:pPr marL="457200" indent="-304800">
              <a:buClr>
                <a:schemeClr val="accent1"/>
              </a:buClr>
              <a:buSzPts val="1500"/>
              <a:buFont typeface="Helvetica Neue"/>
              <a:buChar char="●"/>
              <a:defRPr sz="1500">
                <a:solidFill>
                  <a:srgbClr val="000000"/>
                </a:solidFill>
                <a:latin typeface="Avenir"/>
                <a:ea typeface="Avenir"/>
                <a:cs typeface="Avenir"/>
                <a:sym typeface="Avenir Roman"/>
              </a:defRPr>
            </a:pPr>
            <a:r>
              <a:rPr dirty="0" err="1">
                <a:latin typeface="Georgia" panose="02040502050405020303" pitchFamily="18" charset="0"/>
              </a:rPr>
              <a:t>Credenciar</a:t>
            </a:r>
            <a:r>
              <a:rPr dirty="0">
                <a:latin typeface="Georgia" panose="02040502050405020303" pitchFamily="18" charset="0"/>
              </a:rPr>
              <a:t> a </a:t>
            </a:r>
            <a:r>
              <a:rPr dirty="0" err="1">
                <a:latin typeface="Georgia" panose="02040502050405020303" pitchFamily="18" charset="0"/>
              </a:rPr>
              <a:t>comunidade</a:t>
            </a:r>
            <a:r>
              <a:rPr dirty="0">
                <a:latin typeface="Georgia" panose="02040502050405020303" pitchFamily="18" charset="0"/>
              </a:rPr>
              <a:t> cristã </a:t>
            </a:r>
            <a:r>
              <a:rPr dirty="0" err="1">
                <a:latin typeface="Georgia" panose="02040502050405020303" pitchFamily="18" charset="0"/>
              </a:rPr>
              <a:t>como</a:t>
            </a:r>
            <a:r>
              <a:rPr dirty="0">
                <a:latin typeface="Georgia" panose="02040502050405020303" pitchFamily="18" charset="0"/>
              </a:rPr>
              <a:t> </a:t>
            </a:r>
            <a:r>
              <a:rPr dirty="0" err="1">
                <a:latin typeface="Georgia" panose="02040502050405020303" pitchFamily="18" charset="0"/>
              </a:rPr>
              <a:t>sujeito</a:t>
            </a:r>
            <a:r>
              <a:rPr dirty="0">
                <a:latin typeface="Georgia" panose="02040502050405020303" pitchFamily="18" charset="0"/>
              </a:rPr>
              <a:t> </a:t>
            </a:r>
            <a:r>
              <a:rPr dirty="0" err="1">
                <a:latin typeface="Georgia" panose="02040502050405020303" pitchFamily="18" charset="0"/>
              </a:rPr>
              <a:t>credível</a:t>
            </a:r>
            <a:r>
              <a:rPr dirty="0">
                <a:latin typeface="Georgia" panose="02040502050405020303" pitchFamily="18" charset="0"/>
              </a:rPr>
              <a:t> e </a:t>
            </a:r>
            <a:r>
              <a:rPr dirty="0" err="1">
                <a:latin typeface="Georgia" panose="02040502050405020303" pitchFamily="18" charset="0"/>
              </a:rPr>
              <a:t>parceiro</a:t>
            </a:r>
            <a:r>
              <a:rPr dirty="0">
                <a:latin typeface="Georgia" panose="02040502050405020303" pitchFamily="18" charset="0"/>
              </a:rPr>
              <a:t> </a:t>
            </a:r>
            <a:r>
              <a:rPr dirty="0" err="1">
                <a:latin typeface="Georgia" panose="02040502050405020303" pitchFamily="18" charset="0"/>
              </a:rPr>
              <a:t>fiável</a:t>
            </a:r>
            <a:r>
              <a:rPr dirty="0">
                <a:latin typeface="Georgia" panose="02040502050405020303" pitchFamily="18" charset="0"/>
              </a:rPr>
              <a:t> </a:t>
            </a:r>
            <a:r>
              <a:rPr dirty="0" err="1">
                <a:latin typeface="Georgia" panose="02040502050405020303" pitchFamily="18" charset="0"/>
              </a:rPr>
              <a:t>em</a:t>
            </a:r>
            <a:r>
              <a:rPr dirty="0">
                <a:latin typeface="Georgia" panose="02040502050405020303" pitchFamily="18" charset="0"/>
              </a:rPr>
              <a:t> </a:t>
            </a:r>
            <a:r>
              <a:rPr dirty="0" err="1">
                <a:latin typeface="Georgia" panose="02040502050405020303" pitchFamily="18" charset="0"/>
              </a:rPr>
              <a:t>percursos</a:t>
            </a:r>
            <a:r>
              <a:rPr dirty="0">
                <a:latin typeface="Georgia" panose="02040502050405020303" pitchFamily="18" charset="0"/>
              </a:rPr>
              <a:t> de </a:t>
            </a:r>
            <a:r>
              <a:rPr dirty="0" err="1">
                <a:latin typeface="Georgia" panose="02040502050405020303" pitchFamily="18" charset="0"/>
              </a:rPr>
              <a:t>diálogo</a:t>
            </a:r>
            <a:r>
              <a:rPr dirty="0">
                <a:latin typeface="Georgia" panose="02040502050405020303" pitchFamily="18" charset="0"/>
              </a:rPr>
              <a:t> social, </a:t>
            </a:r>
            <a:r>
              <a:rPr dirty="0" err="1">
                <a:latin typeface="Georgia" panose="02040502050405020303" pitchFamily="18" charset="0"/>
              </a:rPr>
              <a:t>cura</a:t>
            </a:r>
            <a:r>
              <a:rPr dirty="0">
                <a:latin typeface="Georgia" panose="02040502050405020303" pitchFamily="18" charset="0"/>
              </a:rPr>
              <a:t>, </a:t>
            </a:r>
            <a:r>
              <a:rPr dirty="0" err="1">
                <a:latin typeface="Georgia" panose="02040502050405020303" pitchFamily="18" charset="0"/>
              </a:rPr>
              <a:t>reconciliação</a:t>
            </a:r>
            <a:r>
              <a:rPr dirty="0">
                <a:latin typeface="Georgia" panose="02040502050405020303" pitchFamily="18" charset="0"/>
              </a:rPr>
              <a:t>, </a:t>
            </a:r>
            <a:r>
              <a:rPr dirty="0" err="1">
                <a:latin typeface="Georgia" panose="02040502050405020303" pitchFamily="18" charset="0"/>
              </a:rPr>
              <a:t>inclusão</a:t>
            </a:r>
            <a:r>
              <a:rPr dirty="0">
                <a:latin typeface="Georgia" panose="02040502050405020303" pitchFamily="18" charset="0"/>
              </a:rPr>
              <a:t> e </a:t>
            </a:r>
            <a:r>
              <a:rPr dirty="0" err="1">
                <a:latin typeface="Georgia" panose="02040502050405020303" pitchFamily="18" charset="0"/>
              </a:rPr>
              <a:t>participação</a:t>
            </a:r>
            <a:r>
              <a:rPr dirty="0">
                <a:latin typeface="Georgia" panose="02040502050405020303" pitchFamily="18" charset="0"/>
              </a:rPr>
              <a:t>, </a:t>
            </a:r>
            <a:r>
              <a:rPr dirty="0" err="1">
                <a:latin typeface="Georgia" panose="02040502050405020303" pitchFamily="18" charset="0"/>
              </a:rPr>
              <a:t>reconstrução</a:t>
            </a:r>
            <a:r>
              <a:rPr dirty="0">
                <a:latin typeface="Georgia" panose="02040502050405020303" pitchFamily="18" charset="0"/>
              </a:rPr>
              <a:t> da </a:t>
            </a:r>
            <a:r>
              <a:rPr dirty="0" err="1">
                <a:latin typeface="Georgia" panose="02040502050405020303" pitchFamily="18" charset="0"/>
              </a:rPr>
              <a:t>democracia</a:t>
            </a:r>
            <a:r>
              <a:rPr dirty="0">
                <a:latin typeface="Georgia" panose="02040502050405020303" pitchFamily="18" charset="0"/>
              </a:rPr>
              <a:t>, </a:t>
            </a:r>
            <a:r>
              <a:rPr dirty="0" err="1">
                <a:latin typeface="Georgia" panose="02040502050405020303" pitchFamily="18" charset="0"/>
              </a:rPr>
              <a:t>promoção</a:t>
            </a:r>
            <a:r>
              <a:rPr dirty="0">
                <a:latin typeface="Georgia" panose="02040502050405020303" pitchFamily="18" charset="0"/>
              </a:rPr>
              <a:t> da </a:t>
            </a:r>
            <a:r>
              <a:rPr dirty="0" err="1">
                <a:latin typeface="Georgia" panose="02040502050405020303" pitchFamily="18" charset="0"/>
              </a:rPr>
              <a:t>fraternidade</a:t>
            </a:r>
            <a:r>
              <a:rPr dirty="0">
                <a:latin typeface="Georgia" panose="02040502050405020303" pitchFamily="18" charset="0"/>
              </a:rPr>
              <a:t> e da </a:t>
            </a:r>
            <a:r>
              <a:rPr dirty="0" err="1">
                <a:latin typeface="Georgia" panose="02040502050405020303" pitchFamily="18" charset="0"/>
              </a:rPr>
              <a:t>amizade</a:t>
            </a:r>
            <a:r>
              <a:rPr dirty="0">
                <a:latin typeface="Georgia" panose="02040502050405020303" pitchFamily="18" charset="0"/>
              </a:rPr>
              <a:t> social; </a:t>
            </a:r>
            <a:endParaRPr sz="1200" dirty="0">
              <a:latin typeface="Georgia" panose="02040502050405020303" pitchFamily="18" charset="0"/>
              <a:ea typeface="Helvetica Neue"/>
              <a:cs typeface="Helvetica Neue"/>
              <a:sym typeface="Helvetica Neue"/>
            </a:endParaRPr>
          </a:p>
          <a:p>
            <a:pPr marL="457200" indent="-304800">
              <a:buClr>
                <a:schemeClr val="accent1"/>
              </a:buClr>
              <a:buSzPts val="1500"/>
              <a:buFont typeface="Helvetica Neue"/>
              <a:buChar char="●"/>
              <a:defRPr sz="1500">
                <a:solidFill>
                  <a:srgbClr val="000000"/>
                </a:solidFill>
                <a:latin typeface="Avenir"/>
                <a:ea typeface="Avenir"/>
                <a:cs typeface="Avenir"/>
                <a:sym typeface="Avenir Roman"/>
              </a:defRPr>
            </a:pPr>
            <a:r>
              <a:rPr dirty="0" err="1">
                <a:latin typeface="Georgia" panose="02040502050405020303" pitchFamily="18" charset="0"/>
              </a:rPr>
              <a:t>Regenerar</a:t>
            </a:r>
            <a:r>
              <a:rPr dirty="0">
                <a:latin typeface="Georgia" panose="02040502050405020303" pitchFamily="18" charset="0"/>
              </a:rPr>
              <a:t> as </a:t>
            </a:r>
            <a:r>
              <a:rPr dirty="0" err="1">
                <a:latin typeface="Georgia" panose="02040502050405020303" pitchFamily="18" charset="0"/>
              </a:rPr>
              <a:t>relações</a:t>
            </a:r>
            <a:r>
              <a:rPr dirty="0">
                <a:latin typeface="Georgia" panose="02040502050405020303" pitchFamily="18" charset="0"/>
              </a:rPr>
              <a:t> entre </a:t>
            </a:r>
            <a:r>
              <a:rPr dirty="0" err="1">
                <a:latin typeface="Georgia" panose="02040502050405020303" pitchFamily="18" charset="0"/>
              </a:rPr>
              <a:t>os</a:t>
            </a:r>
            <a:r>
              <a:rPr dirty="0">
                <a:latin typeface="Georgia" panose="02040502050405020303" pitchFamily="18" charset="0"/>
              </a:rPr>
              <a:t> </a:t>
            </a:r>
            <a:r>
              <a:rPr dirty="0" err="1">
                <a:latin typeface="Georgia" panose="02040502050405020303" pitchFamily="18" charset="0"/>
              </a:rPr>
              <a:t>membros</a:t>
            </a:r>
            <a:r>
              <a:rPr dirty="0">
                <a:latin typeface="Georgia" panose="02040502050405020303" pitchFamily="18" charset="0"/>
              </a:rPr>
              <a:t> das </a:t>
            </a:r>
            <a:r>
              <a:rPr dirty="0" err="1">
                <a:latin typeface="Georgia" panose="02040502050405020303" pitchFamily="18" charset="0"/>
              </a:rPr>
              <a:t>comunidades</a:t>
            </a:r>
            <a:r>
              <a:rPr dirty="0">
                <a:latin typeface="Georgia" panose="02040502050405020303" pitchFamily="18" charset="0"/>
              </a:rPr>
              <a:t> </a:t>
            </a:r>
            <a:r>
              <a:rPr dirty="0" err="1">
                <a:latin typeface="Georgia" panose="02040502050405020303" pitchFamily="18" charset="0"/>
              </a:rPr>
              <a:t>cristãs</a:t>
            </a:r>
            <a:r>
              <a:rPr dirty="0">
                <a:latin typeface="Georgia" panose="02040502050405020303" pitchFamily="18" charset="0"/>
              </a:rPr>
              <a:t>, </a:t>
            </a:r>
            <a:r>
              <a:rPr dirty="0" err="1">
                <a:latin typeface="Georgia" panose="02040502050405020303" pitchFamily="18" charset="0"/>
              </a:rPr>
              <a:t>assim</a:t>
            </a:r>
            <a:r>
              <a:rPr dirty="0">
                <a:latin typeface="Georgia" panose="02040502050405020303" pitchFamily="18" charset="0"/>
              </a:rPr>
              <a:t> </a:t>
            </a:r>
            <a:r>
              <a:rPr dirty="0" err="1">
                <a:latin typeface="Georgia" panose="02040502050405020303" pitchFamily="18" charset="0"/>
              </a:rPr>
              <a:t>como</a:t>
            </a:r>
            <a:r>
              <a:rPr dirty="0">
                <a:latin typeface="Georgia" panose="02040502050405020303" pitchFamily="18" charset="0"/>
              </a:rPr>
              <a:t> entre as </a:t>
            </a:r>
            <a:r>
              <a:rPr dirty="0" err="1">
                <a:latin typeface="Georgia" panose="02040502050405020303" pitchFamily="18" charset="0"/>
              </a:rPr>
              <a:t>comunidades</a:t>
            </a:r>
            <a:r>
              <a:rPr dirty="0">
                <a:latin typeface="Georgia" panose="02040502050405020303" pitchFamily="18" charset="0"/>
              </a:rPr>
              <a:t> e </a:t>
            </a:r>
            <a:r>
              <a:rPr dirty="0" err="1">
                <a:latin typeface="Georgia" panose="02040502050405020303" pitchFamily="18" charset="0"/>
              </a:rPr>
              <a:t>os</a:t>
            </a:r>
            <a:r>
              <a:rPr dirty="0">
                <a:latin typeface="Georgia" panose="02040502050405020303" pitchFamily="18" charset="0"/>
              </a:rPr>
              <a:t> </a:t>
            </a:r>
            <a:r>
              <a:rPr dirty="0" err="1">
                <a:latin typeface="Georgia" panose="02040502050405020303" pitchFamily="18" charset="0"/>
              </a:rPr>
              <a:t>demais</a:t>
            </a:r>
            <a:r>
              <a:rPr dirty="0">
                <a:latin typeface="Georgia" panose="02040502050405020303" pitchFamily="18" charset="0"/>
              </a:rPr>
              <a:t> </a:t>
            </a:r>
            <a:r>
              <a:rPr dirty="0" err="1">
                <a:latin typeface="Georgia" panose="02040502050405020303" pitchFamily="18" charset="0"/>
              </a:rPr>
              <a:t>grupos</a:t>
            </a:r>
            <a:r>
              <a:rPr dirty="0">
                <a:latin typeface="Georgia" panose="02040502050405020303" pitchFamily="18" charset="0"/>
              </a:rPr>
              <a:t> </a:t>
            </a:r>
            <a:r>
              <a:rPr dirty="0" err="1">
                <a:latin typeface="Georgia" panose="02040502050405020303" pitchFamily="18" charset="0"/>
              </a:rPr>
              <a:t>sociais</a:t>
            </a:r>
            <a:r>
              <a:rPr dirty="0">
                <a:latin typeface="Georgia" panose="02040502050405020303" pitchFamily="18" charset="0"/>
              </a:rPr>
              <a:t>, </a:t>
            </a:r>
            <a:r>
              <a:rPr dirty="0" err="1">
                <a:latin typeface="Georgia" panose="02040502050405020303" pitchFamily="18" charset="0"/>
              </a:rPr>
              <a:t>por</a:t>
            </a:r>
            <a:r>
              <a:rPr dirty="0">
                <a:latin typeface="Georgia" panose="02040502050405020303" pitchFamily="18" charset="0"/>
              </a:rPr>
              <a:t> </a:t>
            </a:r>
            <a:r>
              <a:rPr dirty="0" err="1">
                <a:latin typeface="Georgia" panose="02040502050405020303" pitchFamily="18" charset="0"/>
              </a:rPr>
              <a:t>exemplo</a:t>
            </a:r>
            <a:r>
              <a:rPr dirty="0">
                <a:latin typeface="Georgia" panose="02040502050405020303" pitchFamily="18" charset="0"/>
              </a:rPr>
              <a:t>, </a:t>
            </a:r>
            <a:r>
              <a:rPr dirty="0" err="1">
                <a:latin typeface="Georgia" panose="02040502050405020303" pitchFamily="18" charset="0"/>
              </a:rPr>
              <a:t>comunidades</a:t>
            </a:r>
            <a:r>
              <a:rPr dirty="0">
                <a:latin typeface="Georgia" panose="02040502050405020303" pitchFamily="18" charset="0"/>
              </a:rPr>
              <a:t> de </a:t>
            </a:r>
            <a:r>
              <a:rPr dirty="0" err="1">
                <a:latin typeface="Georgia" panose="02040502050405020303" pitchFamily="18" charset="0"/>
              </a:rPr>
              <a:t>crentes</a:t>
            </a:r>
            <a:r>
              <a:rPr dirty="0">
                <a:latin typeface="Georgia" panose="02040502050405020303" pitchFamily="18" charset="0"/>
              </a:rPr>
              <a:t> de </a:t>
            </a:r>
            <a:r>
              <a:rPr dirty="0" err="1">
                <a:latin typeface="Georgia" panose="02040502050405020303" pitchFamily="18" charset="0"/>
              </a:rPr>
              <a:t>outras</a:t>
            </a:r>
            <a:r>
              <a:rPr dirty="0">
                <a:latin typeface="Georgia" panose="02040502050405020303" pitchFamily="18" charset="0"/>
              </a:rPr>
              <a:t> </a:t>
            </a:r>
            <a:r>
              <a:rPr dirty="0" err="1">
                <a:latin typeface="Georgia" panose="02040502050405020303" pitchFamily="18" charset="0"/>
              </a:rPr>
              <a:t>confissões</a:t>
            </a:r>
            <a:r>
              <a:rPr dirty="0">
                <a:latin typeface="Georgia" panose="02040502050405020303" pitchFamily="18" charset="0"/>
              </a:rPr>
              <a:t> e </a:t>
            </a:r>
            <a:r>
              <a:rPr dirty="0" err="1">
                <a:latin typeface="Georgia" panose="02040502050405020303" pitchFamily="18" charset="0"/>
              </a:rPr>
              <a:t>religiões</a:t>
            </a:r>
            <a:r>
              <a:rPr dirty="0">
                <a:latin typeface="Georgia" panose="02040502050405020303" pitchFamily="18" charset="0"/>
              </a:rPr>
              <a:t>, </a:t>
            </a:r>
            <a:r>
              <a:rPr dirty="0" err="1">
                <a:latin typeface="Georgia" panose="02040502050405020303" pitchFamily="18" charset="0"/>
              </a:rPr>
              <a:t>organizações</a:t>
            </a:r>
            <a:r>
              <a:rPr dirty="0">
                <a:latin typeface="Georgia" panose="02040502050405020303" pitchFamily="18" charset="0"/>
              </a:rPr>
              <a:t> da </a:t>
            </a:r>
            <a:r>
              <a:rPr dirty="0" err="1">
                <a:latin typeface="Georgia" panose="02040502050405020303" pitchFamily="18" charset="0"/>
              </a:rPr>
              <a:t>sociedade</a:t>
            </a:r>
            <a:r>
              <a:rPr dirty="0">
                <a:latin typeface="Georgia" panose="02040502050405020303" pitchFamily="18" charset="0"/>
              </a:rPr>
              <a:t> civil, </a:t>
            </a:r>
            <a:r>
              <a:rPr dirty="0" err="1">
                <a:latin typeface="Georgia" panose="02040502050405020303" pitchFamily="18" charset="0"/>
              </a:rPr>
              <a:t>movimentos</a:t>
            </a:r>
            <a:r>
              <a:rPr dirty="0">
                <a:latin typeface="Georgia" panose="02040502050405020303" pitchFamily="18" charset="0"/>
              </a:rPr>
              <a:t> </a:t>
            </a:r>
            <a:r>
              <a:rPr dirty="0" err="1">
                <a:latin typeface="Georgia" panose="02040502050405020303" pitchFamily="18" charset="0"/>
              </a:rPr>
              <a:t>populares</a:t>
            </a:r>
            <a:r>
              <a:rPr dirty="0">
                <a:latin typeface="Georgia" panose="02040502050405020303" pitchFamily="18" charset="0"/>
              </a:rPr>
              <a:t>, </a:t>
            </a:r>
            <a:r>
              <a:rPr dirty="0" err="1">
                <a:latin typeface="Georgia" panose="02040502050405020303" pitchFamily="18" charset="0"/>
              </a:rPr>
              <a:t>etc</a:t>
            </a:r>
            <a:r>
              <a:rPr dirty="0">
                <a:latin typeface="Georgia" panose="02040502050405020303" pitchFamily="18" charset="0"/>
              </a:rPr>
              <a:t>; </a:t>
            </a:r>
            <a:endParaRPr sz="1200" dirty="0">
              <a:latin typeface="Georgia" panose="02040502050405020303" pitchFamily="18" charset="0"/>
              <a:ea typeface="Helvetica Neue"/>
              <a:cs typeface="Helvetica Neue"/>
              <a:sym typeface="Helvetica Neue"/>
            </a:endParaRPr>
          </a:p>
          <a:p>
            <a:pPr marL="457200" indent="-304800">
              <a:buClr>
                <a:schemeClr val="accent1"/>
              </a:buClr>
              <a:buSzPts val="1500"/>
              <a:buFont typeface="Helvetica Neue"/>
              <a:buChar char="●"/>
              <a:defRPr sz="1500">
                <a:solidFill>
                  <a:srgbClr val="000000"/>
                </a:solidFill>
                <a:latin typeface="Avenir"/>
                <a:ea typeface="Avenir"/>
                <a:cs typeface="Avenir"/>
                <a:sym typeface="Avenir Roman"/>
              </a:defRPr>
            </a:pPr>
            <a:r>
              <a:rPr dirty="0" err="1">
                <a:latin typeface="Georgia" panose="02040502050405020303" pitchFamily="18" charset="0"/>
              </a:rPr>
              <a:t>Favorecer</a:t>
            </a:r>
            <a:r>
              <a:rPr dirty="0">
                <a:latin typeface="Georgia" panose="02040502050405020303" pitchFamily="18" charset="0"/>
              </a:rPr>
              <a:t> a </a:t>
            </a:r>
            <a:r>
              <a:rPr dirty="0" err="1">
                <a:latin typeface="Georgia" panose="02040502050405020303" pitchFamily="18" charset="0"/>
              </a:rPr>
              <a:t>valorização</a:t>
            </a:r>
            <a:r>
              <a:rPr dirty="0">
                <a:latin typeface="Georgia" panose="02040502050405020303" pitchFamily="18" charset="0"/>
              </a:rPr>
              <a:t> e a </a:t>
            </a:r>
            <a:r>
              <a:rPr dirty="0" err="1">
                <a:latin typeface="Georgia" panose="02040502050405020303" pitchFamily="18" charset="0"/>
              </a:rPr>
              <a:t>apropriação</a:t>
            </a:r>
            <a:r>
              <a:rPr dirty="0">
                <a:latin typeface="Georgia" panose="02040502050405020303" pitchFamily="18" charset="0"/>
              </a:rPr>
              <a:t> dos </a:t>
            </a:r>
            <a:r>
              <a:rPr dirty="0" err="1">
                <a:latin typeface="Georgia" panose="02040502050405020303" pitchFamily="18" charset="0"/>
              </a:rPr>
              <a:t>frutos</a:t>
            </a:r>
            <a:r>
              <a:rPr dirty="0">
                <a:latin typeface="Georgia" panose="02040502050405020303" pitchFamily="18" charset="0"/>
              </a:rPr>
              <a:t> das </a:t>
            </a:r>
            <a:r>
              <a:rPr dirty="0" err="1">
                <a:latin typeface="Georgia" panose="02040502050405020303" pitchFamily="18" charset="0"/>
              </a:rPr>
              <a:t>recentes</a:t>
            </a:r>
            <a:r>
              <a:rPr dirty="0">
                <a:latin typeface="Georgia" panose="02040502050405020303" pitchFamily="18" charset="0"/>
              </a:rPr>
              <a:t> </a:t>
            </a:r>
            <a:r>
              <a:rPr dirty="0" err="1">
                <a:latin typeface="Georgia" panose="02040502050405020303" pitchFamily="18" charset="0"/>
              </a:rPr>
              <a:t>experiências</a:t>
            </a:r>
            <a:r>
              <a:rPr dirty="0">
                <a:latin typeface="Georgia" panose="02040502050405020303" pitchFamily="18" charset="0"/>
              </a:rPr>
              <a:t> </a:t>
            </a:r>
            <a:r>
              <a:rPr dirty="0" err="1">
                <a:latin typeface="Georgia" panose="02040502050405020303" pitchFamily="18" charset="0"/>
              </a:rPr>
              <a:t>sinodais</a:t>
            </a:r>
            <a:r>
              <a:rPr dirty="0">
                <a:latin typeface="Georgia" panose="02040502050405020303" pitchFamily="18" charset="0"/>
              </a:rPr>
              <a:t> </a:t>
            </a:r>
            <a:r>
              <a:rPr dirty="0" err="1">
                <a:latin typeface="Georgia" panose="02040502050405020303" pitchFamily="18" charset="0"/>
              </a:rPr>
              <a:t>nos</a:t>
            </a:r>
            <a:r>
              <a:rPr dirty="0">
                <a:latin typeface="Georgia" panose="02040502050405020303" pitchFamily="18" charset="0"/>
              </a:rPr>
              <a:t> </a:t>
            </a:r>
            <a:r>
              <a:rPr dirty="0" err="1">
                <a:latin typeface="Georgia" panose="02040502050405020303" pitchFamily="18" charset="0"/>
              </a:rPr>
              <a:t>planos</a:t>
            </a:r>
            <a:r>
              <a:rPr dirty="0">
                <a:latin typeface="Georgia" panose="02040502050405020303" pitchFamily="18" charset="0"/>
              </a:rPr>
              <a:t> universal, regional, </a:t>
            </a:r>
            <a:r>
              <a:rPr dirty="0" err="1">
                <a:latin typeface="Georgia" panose="02040502050405020303" pitchFamily="18" charset="0"/>
              </a:rPr>
              <a:t>nacional</a:t>
            </a:r>
            <a:r>
              <a:rPr dirty="0">
                <a:latin typeface="Georgia" panose="02040502050405020303" pitchFamily="18" charset="0"/>
              </a:rPr>
              <a:t> e local.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362">
                                            <p:bg/>
                                          </p:spTgt>
                                        </p:tgtEl>
                                        <p:attrNameLst>
                                          <p:attrName>style.visibility</p:attrName>
                                        </p:attrNameLst>
                                      </p:cBhvr>
                                      <p:to>
                                        <p:strVal val="visible"/>
                                      </p:to>
                                    </p:set>
                                    <p:animEffect transition="in" filter="fade">
                                      <p:cBhvr>
                                        <p:cTn id="7" dur="500"/>
                                        <p:tgtEl>
                                          <p:spTgt spid="362">
                                            <p:bg/>
                                          </p:spTgt>
                                        </p:tgtEl>
                                      </p:cBhvr>
                                    </p:animEffect>
                                  </p:childTnLst>
                                </p:cTn>
                              </p:par>
                              <p:par>
                                <p:cTn id="8" presetID="10" presetClass="entr" presetSubtype="0" fill="hold" grpId="1" nodeType="withEffect">
                                  <p:stCondLst>
                                    <p:cond delay="0"/>
                                  </p:stCondLst>
                                  <p:iterate>
                                    <p:tmAbs val="0"/>
                                  </p:iterate>
                                  <p:childTnLst>
                                    <p:set>
                                      <p:cBhvr>
                                        <p:cTn id="9" fill="hold"/>
                                        <p:tgtEl>
                                          <p:spTgt spid="362">
                                            <p:txEl>
                                              <p:pRg st="0" end="0"/>
                                            </p:txEl>
                                          </p:spTgt>
                                        </p:tgtEl>
                                        <p:attrNameLst>
                                          <p:attrName>style.visibility</p:attrName>
                                        </p:attrNameLst>
                                      </p:cBhvr>
                                      <p:to>
                                        <p:strVal val="visible"/>
                                      </p:to>
                                    </p:set>
                                    <p:animEffect transition="in" filter="fade">
                                      <p:cBhvr>
                                        <p:cTn id="10" dur="500"/>
                                        <p:tgtEl>
                                          <p:spTgt spid="362">
                                            <p:txEl>
                                              <p:pRg st="0" end="0"/>
                                            </p:txEl>
                                          </p:spTgt>
                                        </p:tgtEl>
                                      </p:cBhvr>
                                    </p:animEffect>
                                  </p:childTnLst>
                                </p:cTn>
                              </p:par>
                            </p:childTnLst>
                          </p:cTn>
                        </p:par>
                        <p:par>
                          <p:cTn id="11" fill="hold">
                            <p:stCondLst>
                              <p:cond delay="500"/>
                            </p:stCondLst>
                            <p:childTnLst>
                              <p:par>
                                <p:cTn id="12" presetID="10" presetClass="entr" fill="hold" grpId="1" nodeType="afterEffect">
                                  <p:stCondLst>
                                    <p:cond delay="0"/>
                                  </p:stCondLst>
                                  <p:iterate>
                                    <p:tmAbs val="0"/>
                                  </p:iterate>
                                  <p:childTnLst>
                                    <p:set>
                                      <p:cBhvr>
                                        <p:cTn id="13" fill="hold"/>
                                        <p:tgtEl>
                                          <p:spTgt spid="362">
                                            <p:txEl>
                                              <p:pRg st="1" end="1"/>
                                            </p:txEl>
                                          </p:spTgt>
                                        </p:tgtEl>
                                        <p:attrNameLst>
                                          <p:attrName>style.visibility</p:attrName>
                                        </p:attrNameLst>
                                      </p:cBhvr>
                                      <p:to>
                                        <p:strVal val="visible"/>
                                      </p:to>
                                    </p:set>
                                    <p:animEffect transition="in" filter="fade">
                                      <p:cBhvr>
                                        <p:cTn id="14" dur="500"/>
                                        <p:tgtEl>
                                          <p:spTgt spid="362">
                                            <p:txEl>
                                              <p:pRg st="1" end="1"/>
                                            </p:txEl>
                                          </p:spTgt>
                                        </p:tgtEl>
                                      </p:cBhvr>
                                    </p:animEffect>
                                  </p:childTnLst>
                                </p:cTn>
                              </p:par>
                            </p:childTnLst>
                          </p:cTn>
                        </p:par>
                        <p:par>
                          <p:cTn id="15" fill="hold">
                            <p:stCondLst>
                              <p:cond delay="1000"/>
                            </p:stCondLst>
                            <p:childTnLst>
                              <p:par>
                                <p:cTn id="16" presetID="10" presetClass="entr" fill="hold" grpId="1" nodeType="afterEffect">
                                  <p:stCondLst>
                                    <p:cond delay="0"/>
                                  </p:stCondLst>
                                  <p:iterate>
                                    <p:tmAbs val="0"/>
                                  </p:iterate>
                                  <p:childTnLst>
                                    <p:set>
                                      <p:cBhvr>
                                        <p:cTn id="17" fill="hold"/>
                                        <p:tgtEl>
                                          <p:spTgt spid="362">
                                            <p:txEl>
                                              <p:pRg st="2" end="2"/>
                                            </p:txEl>
                                          </p:spTgt>
                                        </p:tgtEl>
                                        <p:attrNameLst>
                                          <p:attrName>style.visibility</p:attrName>
                                        </p:attrNameLst>
                                      </p:cBhvr>
                                      <p:to>
                                        <p:strVal val="visible"/>
                                      </p:to>
                                    </p:set>
                                    <p:animEffect transition="in" filter="fade">
                                      <p:cBhvr>
                                        <p:cTn id="18" dur="500"/>
                                        <p:tgtEl>
                                          <p:spTgt spid="362">
                                            <p:txEl>
                                              <p:pRg st="2" end="2"/>
                                            </p:txEl>
                                          </p:spTgt>
                                        </p:tgtEl>
                                      </p:cBhvr>
                                    </p:animEffect>
                                  </p:childTnLst>
                                </p:cTn>
                              </p:par>
                            </p:childTnLst>
                          </p:cTn>
                        </p:par>
                        <p:par>
                          <p:cTn id="19" fill="hold">
                            <p:stCondLst>
                              <p:cond delay="1500"/>
                            </p:stCondLst>
                            <p:childTnLst>
                              <p:par>
                                <p:cTn id="20" presetID="10" presetClass="entr" fill="hold" grpId="1" nodeType="afterEffect">
                                  <p:stCondLst>
                                    <p:cond delay="0"/>
                                  </p:stCondLst>
                                  <p:iterate>
                                    <p:tmAbs val="0"/>
                                  </p:iterate>
                                  <p:childTnLst>
                                    <p:set>
                                      <p:cBhvr>
                                        <p:cTn id="21" fill="hold"/>
                                        <p:tgtEl>
                                          <p:spTgt spid="362">
                                            <p:txEl>
                                              <p:pRg st="3" end="3"/>
                                            </p:txEl>
                                          </p:spTgt>
                                        </p:tgtEl>
                                        <p:attrNameLst>
                                          <p:attrName>style.visibility</p:attrName>
                                        </p:attrNameLst>
                                      </p:cBhvr>
                                      <p:to>
                                        <p:strVal val="visible"/>
                                      </p:to>
                                    </p:set>
                                    <p:animEffect transition="in" filter="fade">
                                      <p:cBhvr>
                                        <p:cTn id="22" dur="500"/>
                                        <p:tgtEl>
                                          <p:spTgt spid="3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1" build="p"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Google Shape;127;p2"/>
          <p:cNvSpPr txBox="1">
            <a:spLocks noGrp="1"/>
          </p:cNvSpPr>
          <p:nvPr>
            <p:ph type="body" sz="quarter" idx="1"/>
          </p:nvPr>
        </p:nvSpPr>
        <p:spPr>
          <a:xfrm>
            <a:off x="6751984" y="1057771"/>
            <a:ext cx="2392018" cy="3029414"/>
          </a:xfrm>
          <a:prstGeom prst="rect">
            <a:avLst/>
          </a:prstGeom>
        </p:spPr>
        <p:txBody>
          <a:bodyPr anchor="ctr">
            <a:noAutofit/>
          </a:bodyPr>
          <a:lstStyle/>
          <a:p>
            <a:pPr marL="0" indent="0" defTabSz="804672">
              <a:buSzTx/>
              <a:buNone/>
              <a:defRPr sz="1760">
                <a:latin typeface="Avenir"/>
                <a:ea typeface="Avenir"/>
                <a:cs typeface="Avenir"/>
                <a:sym typeface="Avenir Roman"/>
              </a:defRPr>
            </a:pPr>
            <a:r>
              <a:rPr sz="2400" dirty="0">
                <a:latin typeface="Georgia" panose="02040502050405020303" pitchFamily="18" charset="0"/>
              </a:rPr>
              <a:t>Do </a:t>
            </a:r>
            <a:r>
              <a:rPr sz="2400" dirty="0" err="1">
                <a:latin typeface="Georgia" panose="02040502050405020303" pitchFamily="18" charset="0"/>
              </a:rPr>
              <a:t>Sínodo</a:t>
            </a:r>
            <a:endParaRPr sz="2400" dirty="0">
              <a:latin typeface="Georgia" panose="02040502050405020303" pitchFamily="18" charset="0"/>
            </a:endParaRPr>
          </a:p>
          <a:p>
            <a:pPr marL="0" indent="0" defTabSz="804672">
              <a:buSzTx/>
              <a:buNone/>
              <a:defRPr sz="1760">
                <a:latin typeface="Avenir"/>
                <a:ea typeface="Avenir"/>
                <a:cs typeface="Avenir"/>
                <a:sym typeface="Avenir Roman"/>
              </a:defRPr>
            </a:pPr>
            <a:r>
              <a:rPr sz="2400" dirty="0" err="1">
                <a:latin typeface="Georgia" panose="02040502050405020303" pitchFamily="18" charset="0"/>
              </a:rPr>
              <a:t>sobre</a:t>
            </a:r>
            <a:r>
              <a:rPr sz="2400" dirty="0">
                <a:latin typeface="Georgia" panose="02040502050405020303" pitchFamily="18" charset="0"/>
              </a:rPr>
              <a:t> </a:t>
            </a:r>
          </a:p>
          <a:p>
            <a:pPr marL="0" indent="0" defTabSz="804672">
              <a:buSzTx/>
              <a:buNone/>
              <a:defRPr sz="1760">
                <a:latin typeface="Avenir"/>
                <a:ea typeface="Avenir"/>
                <a:cs typeface="Avenir"/>
                <a:sym typeface="Avenir Roman"/>
              </a:defRPr>
            </a:pPr>
            <a:r>
              <a:rPr sz="2400" dirty="0" err="1">
                <a:latin typeface="Georgia" panose="02040502050405020303" pitchFamily="18" charset="0"/>
              </a:rPr>
              <a:t>os</a:t>
            </a:r>
            <a:r>
              <a:rPr sz="2400" dirty="0">
                <a:latin typeface="Georgia" panose="02040502050405020303" pitchFamily="18" charset="0"/>
              </a:rPr>
              <a:t> </a:t>
            </a:r>
            <a:r>
              <a:rPr sz="2400" dirty="0" err="1">
                <a:latin typeface="Georgia" panose="02040502050405020303" pitchFamily="18" charset="0"/>
              </a:rPr>
              <a:t>jovens</a:t>
            </a:r>
            <a:endParaRPr sz="2400" dirty="0">
              <a:latin typeface="Georgia" panose="02040502050405020303" pitchFamily="18" charset="0"/>
            </a:endParaRPr>
          </a:p>
          <a:p>
            <a:pPr marL="0" indent="0" defTabSz="804672">
              <a:buSzTx/>
              <a:buNone/>
              <a:defRPr sz="1760">
                <a:latin typeface="Avenir"/>
                <a:ea typeface="Avenir"/>
                <a:cs typeface="Avenir"/>
                <a:sym typeface="Avenir Roman"/>
              </a:defRPr>
            </a:pPr>
            <a:r>
              <a:rPr sz="2400" dirty="0">
                <a:latin typeface="Georgia" panose="02040502050405020303" pitchFamily="18" charset="0"/>
              </a:rPr>
              <a:t>e o </a:t>
            </a:r>
            <a:r>
              <a:rPr sz="2400" dirty="0" err="1">
                <a:latin typeface="Georgia" panose="02040502050405020303" pitchFamily="18" charset="0"/>
              </a:rPr>
              <a:t>sínodo</a:t>
            </a:r>
            <a:r>
              <a:rPr sz="2400" dirty="0">
                <a:latin typeface="Georgia" panose="02040502050405020303" pitchFamily="18" charset="0"/>
              </a:rPr>
              <a:t> </a:t>
            </a:r>
            <a:r>
              <a:rPr sz="2400" dirty="0" err="1">
                <a:latin typeface="Georgia" panose="02040502050405020303" pitchFamily="18" charset="0"/>
              </a:rPr>
              <a:t>sobre</a:t>
            </a:r>
            <a:r>
              <a:rPr sz="2400" dirty="0">
                <a:latin typeface="Georgia" panose="02040502050405020303" pitchFamily="18" charset="0"/>
              </a:rPr>
              <a:t> a </a:t>
            </a:r>
            <a:r>
              <a:rPr sz="2400" dirty="0" err="1">
                <a:latin typeface="Georgia" panose="02040502050405020303" pitchFamily="18" charset="0"/>
              </a:rPr>
              <a:t>Amazónia</a:t>
            </a:r>
            <a:endParaRPr sz="2400" dirty="0">
              <a:latin typeface="Georgia" panose="02040502050405020303" pitchFamily="18" charset="0"/>
            </a:endParaRPr>
          </a:p>
          <a:p>
            <a:pPr marL="0" indent="0" defTabSz="804672">
              <a:buSzTx/>
              <a:buNone/>
              <a:defRPr sz="1760">
                <a:latin typeface="Avenir"/>
                <a:ea typeface="Avenir"/>
                <a:cs typeface="Avenir"/>
                <a:sym typeface="Avenir Roman"/>
              </a:defRPr>
            </a:pPr>
            <a:r>
              <a:rPr sz="2400" dirty="0" err="1">
                <a:latin typeface="Georgia" panose="02040502050405020303" pitchFamily="18" charset="0"/>
              </a:rPr>
              <a:t>ao</a:t>
            </a:r>
            <a:r>
              <a:rPr sz="2400" dirty="0">
                <a:latin typeface="Georgia" panose="02040502050405020303" pitchFamily="18" charset="0"/>
              </a:rPr>
              <a:t> </a:t>
            </a:r>
            <a:r>
              <a:rPr sz="2400" dirty="0" err="1">
                <a:latin typeface="Georgia" panose="02040502050405020303" pitchFamily="18" charset="0"/>
              </a:rPr>
              <a:t>Sínodo</a:t>
            </a:r>
            <a:r>
              <a:rPr sz="2400" dirty="0">
                <a:latin typeface="Georgia" panose="02040502050405020303" pitchFamily="18" charset="0"/>
              </a:rPr>
              <a:t> </a:t>
            </a:r>
            <a:r>
              <a:rPr sz="2400" dirty="0" err="1">
                <a:latin typeface="Georgia" panose="02040502050405020303" pitchFamily="18" charset="0"/>
              </a:rPr>
              <a:t>sobre</a:t>
            </a:r>
            <a:r>
              <a:rPr sz="2400" dirty="0">
                <a:latin typeface="Georgia" panose="02040502050405020303" pitchFamily="18" charset="0"/>
              </a:rPr>
              <a:t> a </a:t>
            </a:r>
            <a:r>
              <a:rPr sz="2400" dirty="0" err="1">
                <a:latin typeface="Georgia" panose="02040502050405020303" pitchFamily="18" charset="0"/>
              </a:rPr>
              <a:t>sinodalidade</a:t>
            </a:r>
            <a:endParaRPr sz="2400" dirty="0">
              <a:latin typeface="Georgia" panose="02040502050405020303" pitchFamily="18" charset="0"/>
            </a:endParaRPr>
          </a:p>
        </p:txBody>
      </p:sp>
      <p:sp>
        <p:nvSpPr>
          <p:cNvPr id="273" name="Google Shape;128;p2"/>
          <p:cNvSpPr txBox="1">
            <a:spLocks noGrp="1"/>
          </p:cNvSpPr>
          <p:nvPr>
            <p:ph type="sldNum" sz="quarter" idx="2"/>
          </p:nvPr>
        </p:nvSpPr>
        <p:spPr>
          <a:xfrm>
            <a:off x="8823859" y="4685836"/>
            <a:ext cx="252041"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pic>
        <p:nvPicPr>
          <p:cNvPr id="274" name="Google Shape;129;p2" descr="Google Shape;129;p2"/>
          <p:cNvPicPr>
            <a:picLocks noChangeAspect="1"/>
          </p:cNvPicPr>
          <p:nvPr/>
        </p:nvPicPr>
        <p:blipFill>
          <a:blip r:embed="rId2"/>
          <a:stretch>
            <a:fillRect/>
          </a:stretch>
        </p:blipFill>
        <p:spPr>
          <a:xfrm>
            <a:off x="-178905" y="1458"/>
            <a:ext cx="6842235" cy="5142042"/>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Google Shape;263;p20" descr="Google Shape;263;p20"/>
          <p:cNvPicPr>
            <a:picLocks noChangeAspect="1"/>
          </p:cNvPicPr>
          <p:nvPr/>
        </p:nvPicPr>
        <p:blipFill>
          <a:blip r:embed="rId2"/>
          <a:stretch>
            <a:fillRect/>
          </a:stretch>
        </p:blipFill>
        <p:spPr>
          <a:xfrm>
            <a:off x="2354419" y="3462349"/>
            <a:ext cx="2084358" cy="1543877"/>
          </a:xfrm>
          <a:prstGeom prst="rect">
            <a:avLst/>
          </a:prstGeom>
          <a:ln>
            <a:noFill/>
          </a:ln>
          <a:effectLst>
            <a:outerShdw blurRad="190500" algn="tl" rotWithShape="0">
              <a:srgbClr val="000000">
                <a:alpha val="70000"/>
              </a:srgbClr>
            </a:outerShdw>
          </a:effectLst>
        </p:spPr>
      </p:pic>
      <p:pic>
        <p:nvPicPr>
          <p:cNvPr id="365" name="Google Shape;264;p20" descr="Google Shape;264;p20"/>
          <p:cNvPicPr>
            <a:picLocks noChangeAspect="1"/>
          </p:cNvPicPr>
          <p:nvPr/>
        </p:nvPicPr>
        <p:blipFill>
          <a:blip r:embed="rId3"/>
          <a:srcRect t="14000" b="4505"/>
          <a:stretch>
            <a:fillRect/>
          </a:stretch>
        </p:blipFill>
        <p:spPr>
          <a:xfrm>
            <a:off x="4572000" y="0"/>
            <a:ext cx="4585073" cy="2486749"/>
          </a:xfrm>
          <a:prstGeom prst="rect">
            <a:avLst/>
          </a:prstGeom>
          <a:ln>
            <a:noFill/>
          </a:ln>
          <a:effectLst>
            <a:outerShdw blurRad="190500" algn="tl" rotWithShape="0">
              <a:srgbClr val="000000">
                <a:alpha val="70000"/>
              </a:srgbClr>
            </a:outerShdw>
          </a:effectLst>
        </p:spPr>
      </p:pic>
      <p:pic>
        <p:nvPicPr>
          <p:cNvPr id="366" name="Google Shape;265;p20" descr="Google Shape;265;p20"/>
          <p:cNvPicPr>
            <a:picLocks noChangeAspect="1"/>
          </p:cNvPicPr>
          <p:nvPr/>
        </p:nvPicPr>
        <p:blipFill>
          <a:blip r:embed="rId4"/>
          <a:srcRect l="5736" r="5734"/>
          <a:stretch>
            <a:fillRect/>
          </a:stretch>
        </p:blipFill>
        <p:spPr>
          <a:xfrm>
            <a:off x="183725" y="3459924"/>
            <a:ext cx="2035918" cy="1548727"/>
          </a:xfrm>
          <a:prstGeom prst="rect">
            <a:avLst/>
          </a:prstGeom>
          <a:ln>
            <a:noFill/>
          </a:ln>
          <a:effectLst>
            <a:outerShdw blurRad="190500" algn="tl" rotWithShape="0">
              <a:srgbClr val="000000">
                <a:alpha val="70000"/>
              </a:srgbClr>
            </a:outerShdw>
          </a:effectLst>
        </p:spPr>
      </p:pic>
      <p:pic>
        <p:nvPicPr>
          <p:cNvPr id="367" name="Google Shape;266;p20" descr="Google Shape;266;p20"/>
          <p:cNvPicPr>
            <a:picLocks noChangeAspect="1"/>
          </p:cNvPicPr>
          <p:nvPr/>
        </p:nvPicPr>
        <p:blipFill>
          <a:blip r:embed="rId5"/>
          <a:srcRect t="9317" b="9308"/>
          <a:stretch>
            <a:fillRect/>
          </a:stretch>
        </p:blipFill>
        <p:spPr>
          <a:xfrm>
            <a:off x="4572000" y="2656750"/>
            <a:ext cx="4585073" cy="2486751"/>
          </a:xfrm>
          <a:prstGeom prst="rect">
            <a:avLst/>
          </a:prstGeom>
          <a:ln>
            <a:noFill/>
          </a:ln>
          <a:effectLst>
            <a:outerShdw blurRad="190500" algn="tl" rotWithShape="0">
              <a:srgbClr val="000000">
                <a:alpha val="70000"/>
              </a:srgbClr>
            </a:outerShdw>
          </a:effectLst>
        </p:spPr>
      </p:pic>
      <p:sp>
        <p:nvSpPr>
          <p:cNvPr id="368" name="Google Shape;267;p20"/>
          <p:cNvSpPr txBox="1">
            <a:spLocks noGrp="1"/>
          </p:cNvSpPr>
          <p:nvPr>
            <p:ph type="body" sz="half" idx="1"/>
          </p:nvPr>
        </p:nvSpPr>
        <p:spPr>
          <a:xfrm>
            <a:off x="183724" y="279159"/>
            <a:ext cx="4194302" cy="3098663"/>
          </a:xfrm>
          <a:prstGeom prst="rect">
            <a:avLst/>
          </a:prstGeom>
        </p:spPr>
        <p:txBody>
          <a:bodyPr anchor="ctr"/>
          <a:lstStyle/>
          <a:p>
            <a:pPr marL="0" indent="0" algn="ctr" defTabSz="877823">
              <a:buSzTx/>
              <a:buNone/>
              <a:defRPr sz="1440" u="sng">
                <a:latin typeface="Avenir"/>
                <a:ea typeface="Avenir"/>
                <a:cs typeface="Avenir"/>
                <a:sym typeface="Avenir Roman"/>
              </a:defRPr>
            </a:pPr>
            <a:r>
              <a:rPr b="1" dirty="0" err="1">
                <a:solidFill>
                  <a:srgbClr val="F28E00"/>
                </a:solidFill>
                <a:latin typeface="Georgia" panose="02040502050405020303" pitchFamily="18" charset="0"/>
              </a:rPr>
              <a:t>Ideias-chave</a:t>
            </a:r>
            <a:r>
              <a:rPr b="1" dirty="0">
                <a:solidFill>
                  <a:srgbClr val="F28E00"/>
                </a:solidFill>
                <a:latin typeface="Georgia" panose="02040502050405020303" pitchFamily="18" charset="0"/>
              </a:rPr>
              <a:t> para </a:t>
            </a:r>
            <a:r>
              <a:rPr b="1" dirty="0" err="1">
                <a:solidFill>
                  <a:srgbClr val="F28E00"/>
                </a:solidFill>
                <a:latin typeface="Georgia" panose="02040502050405020303" pitchFamily="18" charset="0"/>
              </a:rPr>
              <a:t>uma</a:t>
            </a:r>
            <a:r>
              <a:rPr b="1" dirty="0">
                <a:solidFill>
                  <a:srgbClr val="F28E00"/>
                </a:solidFill>
                <a:latin typeface="Georgia" panose="02040502050405020303" pitchFamily="18" charset="0"/>
              </a:rPr>
              <a:t> </a:t>
            </a:r>
            <a:r>
              <a:rPr b="1" dirty="0" err="1">
                <a:solidFill>
                  <a:srgbClr val="F28E00"/>
                </a:solidFill>
                <a:latin typeface="Georgia" panose="02040502050405020303" pitchFamily="18" charset="0"/>
              </a:rPr>
              <a:t>Igreja</a:t>
            </a:r>
            <a:r>
              <a:rPr b="1" dirty="0">
                <a:solidFill>
                  <a:srgbClr val="F28E00"/>
                </a:solidFill>
                <a:latin typeface="Georgia" panose="02040502050405020303" pitchFamily="18" charset="0"/>
              </a:rPr>
              <a:t> </a:t>
            </a:r>
            <a:r>
              <a:rPr b="1" dirty="0" err="1" smtClean="0">
                <a:solidFill>
                  <a:srgbClr val="F28E00"/>
                </a:solidFill>
                <a:latin typeface="Georgia" panose="02040502050405020303" pitchFamily="18" charset="0"/>
              </a:rPr>
              <a:t>Sinodal</a:t>
            </a:r>
            <a:endParaRPr lang="it-IT" b="1" dirty="0" smtClean="0">
              <a:solidFill>
                <a:srgbClr val="F28E00"/>
              </a:solidFill>
              <a:latin typeface="Georgia" panose="02040502050405020303" pitchFamily="18" charset="0"/>
            </a:endParaRPr>
          </a:p>
          <a:p>
            <a:pPr marL="0" indent="0" algn="ctr" defTabSz="877823">
              <a:buSzTx/>
              <a:buNone/>
              <a:defRPr sz="1440" u="sng">
                <a:latin typeface="Avenir"/>
                <a:ea typeface="Avenir"/>
                <a:cs typeface="Avenir"/>
                <a:sym typeface="Avenir Roman"/>
              </a:defRPr>
            </a:pPr>
            <a:endParaRPr lang="it-IT" sz="768" dirty="0">
              <a:latin typeface="Georgia" panose="02040502050405020303" pitchFamily="18" charset="0"/>
            </a:endParaRPr>
          </a:p>
          <a:p>
            <a:pPr marL="0" indent="0" algn="ctr" defTabSz="877823">
              <a:buSzTx/>
              <a:buNone/>
              <a:defRPr sz="1440" u="sng">
                <a:latin typeface="Avenir"/>
                <a:ea typeface="Avenir"/>
                <a:cs typeface="Avenir"/>
                <a:sym typeface="Avenir Roman"/>
              </a:defRPr>
            </a:pPr>
            <a:endParaRPr sz="768" dirty="0">
              <a:latin typeface="Georgia" panose="02040502050405020303" pitchFamily="18" charset="0"/>
            </a:endParaRPr>
          </a:p>
          <a:p>
            <a:pPr marL="164592" indent="-164592" defTabSz="877823">
              <a:spcBef>
                <a:spcPts val="500"/>
              </a:spcBef>
              <a:buClr>
                <a:srgbClr val="000000"/>
              </a:buClr>
              <a:buSzPts val="1400"/>
              <a:defRPr sz="1440">
                <a:latin typeface="Avenir"/>
                <a:ea typeface="Avenir"/>
                <a:cs typeface="Avenir"/>
                <a:sym typeface="Avenir Roman"/>
              </a:defRPr>
            </a:pPr>
            <a:r>
              <a:rPr dirty="0" err="1">
                <a:latin typeface="Georgia" panose="02040502050405020303" pitchFamily="18" charset="0"/>
              </a:rPr>
              <a:t>Escutar</a:t>
            </a:r>
            <a:r>
              <a:rPr dirty="0">
                <a:latin typeface="Georgia" panose="02040502050405020303" pitchFamily="18" charset="0"/>
              </a:rPr>
              <a:t> </a:t>
            </a:r>
            <a:r>
              <a:rPr dirty="0" err="1">
                <a:latin typeface="Georgia" panose="02040502050405020303" pitchFamily="18" charset="0"/>
              </a:rPr>
              <a:t>os</a:t>
            </a:r>
            <a:r>
              <a:rPr dirty="0">
                <a:latin typeface="Georgia" panose="02040502050405020303" pitchFamily="18" charset="0"/>
              </a:rPr>
              <a:t> outros para </a:t>
            </a:r>
            <a:r>
              <a:rPr dirty="0" err="1">
                <a:latin typeface="Georgia" panose="02040502050405020303" pitchFamily="18" charset="0"/>
              </a:rPr>
              <a:t>escutar</a:t>
            </a:r>
            <a:r>
              <a:rPr dirty="0">
                <a:latin typeface="Georgia" panose="02040502050405020303" pitchFamily="18" charset="0"/>
              </a:rPr>
              <a:t> o </a:t>
            </a:r>
            <a:r>
              <a:rPr dirty="0" err="1">
                <a:latin typeface="Georgia" panose="02040502050405020303" pitchFamily="18" charset="0"/>
              </a:rPr>
              <a:t>Espírito</a:t>
            </a:r>
            <a:r>
              <a:rPr dirty="0">
                <a:latin typeface="Georgia" panose="02040502050405020303" pitchFamily="18" charset="0"/>
              </a:rPr>
              <a:t> Santo</a:t>
            </a:r>
          </a:p>
          <a:p>
            <a:pPr marL="164592" indent="-164592" defTabSz="877823">
              <a:buClr>
                <a:srgbClr val="000000"/>
              </a:buClr>
              <a:buSzPts val="1400"/>
              <a:defRPr sz="1440">
                <a:latin typeface="Avenir"/>
                <a:ea typeface="Avenir"/>
                <a:cs typeface="Avenir"/>
                <a:sym typeface="Avenir Roman"/>
              </a:defRPr>
            </a:pPr>
            <a:r>
              <a:rPr dirty="0" err="1">
                <a:latin typeface="Georgia" panose="02040502050405020303" pitchFamily="18" charset="0"/>
              </a:rPr>
              <a:t>Num</a:t>
            </a:r>
            <a:r>
              <a:rPr dirty="0">
                <a:latin typeface="Georgia" panose="02040502050405020303" pitchFamily="18" charset="0"/>
              </a:rPr>
              <a:t> </a:t>
            </a:r>
            <a:r>
              <a:rPr dirty="0" err="1">
                <a:latin typeface="Georgia" panose="02040502050405020303" pitchFamily="18" charset="0"/>
              </a:rPr>
              <a:t>contexto</a:t>
            </a:r>
            <a:r>
              <a:rPr dirty="0">
                <a:latin typeface="Georgia" panose="02040502050405020303" pitchFamily="18" charset="0"/>
              </a:rPr>
              <a:t> </a:t>
            </a:r>
            <a:r>
              <a:rPr dirty="0" err="1">
                <a:latin typeface="Georgia" panose="02040502050405020303" pitchFamily="18" charset="0"/>
              </a:rPr>
              <a:t>espiritual</a:t>
            </a:r>
            <a:r>
              <a:rPr dirty="0">
                <a:latin typeface="Georgia" panose="02040502050405020303" pitchFamily="18" charset="0"/>
              </a:rPr>
              <a:t>, </a:t>
            </a:r>
            <a:r>
              <a:rPr dirty="0" err="1">
                <a:latin typeface="Georgia" panose="02040502050405020303" pitchFamily="18" charset="0"/>
              </a:rPr>
              <a:t>enraizado</a:t>
            </a:r>
            <a:r>
              <a:rPr dirty="0">
                <a:latin typeface="Georgia" panose="02040502050405020303" pitchFamily="18" charset="0"/>
              </a:rPr>
              <a:t> </a:t>
            </a:r>
            <a:r>
              <a:rPr dirty="0" err="1">
                <a:latin typeface="Georgia" panose="02040502050405020303" pitchFamily="18" charset="0"/>
              </a:rPr>
              <a:t>na</a:t>
            </a:r>
            <a:r>
              <a:rPr dirty="0">
                <a:latin typeface="Georgia" panose="02040502050405020303" pitchFamily="18" charset="0"/>
              </a:rPr>
              <a:t> </a:t>
            </a:r>
            <a:r>
              <a:rPr dirty="0" err="1">
                <a:latin typeface="Georgia" panose="02040502050405020303" pitchFamily="18" charset="0"/>
              </a:rPr>
              <a:t>liturgia</a:t>
            </a:r>
            <a:r>
              <a:rPr dirty="0">
                <a:latin typeface="Georgia" panose="02040502050405020303" pitchFamily="18" charset="0"/>
              </a:rPr>
              <a:t>, </a:t>
            </a:r>
            <a:r>
              <a:rPr dirty="0" err="1">
                <a:latin typeface="Georgia" panose="02040502050405020303" pitchFamily="18" charset="0"/>
              </a:rPr>
              <a:t>na</a:t>
            </a:r>
            <a:r>
              <a:rPr dirty="0">
                <a:latin typeface="Georgia" panose="02040502050405020303" pitchFamily="18" charset="0"/>
              </a:rPr>
              <a:t> </a:t>
            </a:r>
            <a:r>
              <a:rPr dirty="0" err="1">
                <a:latin typeface="Georgia" panose="02040502050405020303" pitchFamily="18" charset="0"/>
              </a:rPr>
              <a:t>Palavra</a:t>
            </a:r>
            <a:r>
              <a:rPr dirty="0">
                <a:latin typeface="Georgia" panose="02040502050405020303" pitchFamily="18" charset="0"/>
              </a:rPr>
              <a:t> de Deus e </a:t>
            </a:r>
            <a:r>
              <a:rPr dirty="0" err="1">
                <a:latin typeface="Georgia" panose="02040502050405020303" pitchFamily="18" charset="0"/>
              </a:rPr>
              <a:t>na</a:t>
            </a:r>
            <a:r>
              <a:rPr dirty="0">
                <a:latin typeface="Georgia" panose="02040502050405020303" pitchFamily="18" charset="0"/>
              </a:rPr>
              <a:t> </a:t>
            </a:r>
            <a:r>
              <a:rPr dirty="0" err="1">
                <a:latin typeface="Georgia" panose="02040502050405020303" pitchFamily="18" charset="0"/>
              </a:rPr>
              <a:t>oração</a:t>
            </a:r>
            <a:endParaRPr dirty="0">
              <a:latin typeface="Georgia" panose="02040502050405020303" pitchFamily="18" charset="0"/>
            </a:endParaRPr>
          </a:p>
          <a:p>
            <a:pPr marL="164592" indent="-164592" defTabSz="877823">
              <a:buClr>
                <a:srgbClr val="000000"/>
              </a:buClr>
              <a:buSzPts val="1400"/>
              <a:defRPr sz="1440">
                <a:latin typeface="Avenir"/>
                <a:ea typeface="Avenir"/>
                <a:cs typeface="Avenir"/>
                <a:sym typeface="Avenir Roman"/>
              </a:defRPr>
            </a:pPr>
            <a:r>
              <a:rPr dirty="0">
                <a:latin typeface="Georgia" panose="02040502050405020303" pitchFamily="18" charset="0"/>
              </a:rPr>
              <a:t>Uma </a:t>
            </a:r>
            <a:r>
              <a:rPr dirty="0" err="1">
                <a:latin typeface="Georgia" panose="02040502050405020303" pitchFamily="18" charset="0"/>
              </a:rPr>
              <a:t>experiência</a:t>
            </a:r>
            <a:r>
              <a:rPr dirty="0">
                <a:latin typeface="Georgia" panose="02040502050405020303" pitchFamily="18" charset="0"/>
              </a:rPr>
              <a:t> </a:t>
            </a:r>
            <a:r>
              <a:rPr dirty="0" err="1">
                <a:latin typeface="Georgia" panose="02040502050405020303" pitchFamily="18" charset="0"/>
              </a:rPr>
              <a:t>vivida</a:t>
            </a:r>
            <a:r>
              <a:rPr dirty="0">
                <a:latin typeface="Georgia" panose="02040502050405020303" pitchFamily="18" charset="0"/>
              </a:rPr>
              <a:t> </a:t>
            </a:r>
            <a:r>
              <a:rPr dirty="0" err="1">
                <a:latin typeface="Georgia" panose="02040502050405020303" pitchFamily="18" charset="0"/>
              </a:rPr>
              <a:t>em</a:t>
            </a:r>
            <a:r>
              <a:rPr dirty="0">
                <a:latin typeface="Georgia" panose="02040502050405020303" pitchFamily="18" charset="0"/>
              </a:rPr>
              <a:t> </a:t>
            </a:r>
            <a:r>
              <a:rPr dirty="0" err="1">
                <a:latin typeface="Georgia" panose="02040502050405020303" pitchFamily="18" charset="0"/>
              </a:rPr>
              <a:t>comum</a:t>
            </a:r>
            <a:r>
              <a:rPr dirty="0">
                <a:latin typeface="Georgia" panose="02040502050405020303" pitchFamily="18" charset="0"/>
              </a:rPr>
              <a:t>, </a:t>
            </a:r>
            <a:r>
              <a:rPr dirty="0" err="1">
                <a:latin typeface="Georgia" panose="02040502050405020303" pitchFamily="18" charset="0"/>
              </a:rPr>
              <a:t>não</a:t>
            </a:r>
            <a:r>
              <a:rPr dirty="0">
                <a:latin typeface="Georgia" panose="02040502050405020303" pitchFamily="18" charset="0"/>
              </a:rPr>
              <a:t> </a:t>
            </a:r>
            <a:r>
              <a:rPr dirty="0" err="1">
                <a:latin typeface="Georgia" panose="02040502050405020303" pitchFamily="18" charset="0"/>
              </a:rPr>
              <a:t>apenas</a:t>
            </a:r>
            <a:r>
              <a:rPr dirty="0">
                <a:latin typeface="Georgia" panose="02040502050405020303" pitchFamily="18" charset="0"/>
              </a:rPr>
              <a:t> um simples </a:t>
            </a:r>
            <a:r>
              <a:rPr dirty="0" err="1">
                <a:latin typeface="Georgia" panose="02040502050405020303" pitchFamily="18" charset="0"/>
              </a:rPr>
              <a:t>questionário</a:t>
            </a:r>
            <a:endParaRPr dirty="0">
              <a:latin typeface="Georgia" panose="02040502050405020303" pitchFamily="18" charset="0"/>
            </a:endParaRPr>
          </a:p>
          <a:p>
            <a:pPr marL="164592" indent="-164592" defTabSz="877823">
              <a:buClr>
                <a:srgbClr val="000000"/>
              </a:buClr>
              <a:buSzPts val="1400"/>
              <a:defRPr sz="1440">
                <a:latin typeface="Avenir"/>
                <a:ea typeface="Avenir"/>
                <a:cs typeface="Avenir"/>
                <a:sym typeface="Avenir Roman"/>
              </a:defRPr>
            </a:pPr>
            <a:r>
              <a:rPr dirty="0">
                <a:latin typeface="Georgia" panose="02040502050405020303" pitchFamily="18" charset="0"/>
              </a:rPr>
              <a:t>Um </a:t>
            </a:r>
            <a:r>
              <a:rPr dirty="0" err="1">
                <a:latin typeface="Georgia" panose="02040502050405020303" pitchFamily="18" charset="0"/>
              </a:rPr>
              <a:t>processo</a:t>
            </a:r>
            <a:r>
              <a:rPr dirty="0">
                <a:latin typeface="Georgia" panose="02040502050405020303" pitchFamily="18" charset="0"/>
              </a:rPr>
              <a:t>, </a:t>
            </a:r>
            <a:r>
              <a:rPr dirty="0" err="1">
                <a:latin typeface="Georgia" panose="02040502050405020303" pitchFamily="18" charset="0"/>
              </a:rPr>
              <a:t>não</a:t>
            </a:r>
            <a:r>
              <a:rPr dirty="0">
                <a:latin typeface="Georgia" panose="02040502050405020303" pitchFamily="18" charset="0"/>
              </a:rPr>
              <a:t> </a:t>
            </a:r>
            <a:r>
              <a:rPr dirty="0" err="1">
                <a:latin typeface="Georgia" panose="02040502050405020303" pitchFamily="18" charset="0"/>
              </a:rPr>
              <a:t>apenas</a:t>
            </a:r>
            <a:r>
              <a:rPr dirty="0">
                <a:latin typeface="Georgia" panose="02040502050405020303" pitchFamily="18" charset="0"/>
              </a:rPr>
              <a:t> um </a:t>
            </a:r>
            <a:r>
              <a:rPr dirty="0" err="1">
                <a:latin typeface="Georgia" panose="02040502050405020303" pitchFamily="18" charset="0"/>
              </a:rPr>
              <a:t>evento</a:t>
            </a:r>
            <a:endParaRPr dirty="0">
              <a:latin typeface="Georgia" panose="02040502050405020303" pitchFamily="18" charset="0"/>
            </a:endParaRPr>
          </a:p>
          <a:p>
            <a:pPr marL="164592" indent="-164592" defTabSz="877823">
              <a:buClr>
                <a:srgbClr val="000000"/>
              </a:buClr>
              <a:buSzPts val="1400"/>
              <a:defRPr sz="1440">
                <a:latin typeface="Avenir"/>
                <a:ea typeface="Avenir"/>
                <a:cs typeface="Avenir"/>
                <a:sym typeface="Avenir Roman"/>
              </a:defRPr>
            </a:pPr>
            <a:r>
              <a:rPr dirty="0" err="1">
                <a:latin typeface="Georgia" panose="02040502050405020303" pitchFamily="18" charset="0"/>
              </a:rPr>
              <a:t>Discernir</a:t>
            </a:r>
            <a:r>
              <a:rPr dirty="0">
                <a:latin typeface="Georgia" panose="02040502050405020303" pitchFamily="18" charset="0"/>
              </a:rPr>
              <a:t> </a:t>
            </a:r>
            <a:r>
              <a:rPr dirty="0" err="1">
                <a:latin typeface="Georgia" panose="02040502050405020303" pitchFamily="18" charset="0"/>
              </a:rPr>
              <a:t>juntos</a:t>
            </a:r>
            <a:r>
              <a:rPr dirty="0">
                <a:latin typeface="Georgia" panose="02040502050405020303" pitchFamily="18" charset="0"/>
              </a:rPr>
              <a:t>, para que as </a:t>
            </a:r>
            <a:r>
              <a:rPr dirty="0" err="1">
                <a:latin typeface="Georgia" panose="02040502050405020303" pitchFamily="18" charset="0"/>
              </a:rPr>
              <a:t>decisões</a:t>
            </a:r>
            <a:r>
              <a:rPr dirty="0">
                <a:latin typeface="Georgia" panose="02040502050405020303" pitchFamily="18" charset="0"/>
              </a:rPr>
              <a:t> </a:t>
            </a:r>
            <a:r>
              <a:rPr dirty="0" err="1">
                <a:latin typeface="Georgia" panose="02040502050405020303" pitchFamily="18" charset="0"/>
              </a:rPr>
              <a:t>sejam</a:t>
            </a:r>
            <a:r>
              <a:rPr dirty="0">
                <a:latin typeface="Georgia" panose="02040502050405020303" pitchFamily="18" charset="0"/>
              </a:rPr>
              <a:t> para o </a:t>
            </a:r>
            <a:r>
              <a:rPr dirty="0" err="1">
                <a:latin typeface="Georgia" panose="02040502050405020303" pitchFamily="18" charset="0"/>
              </a:rPr>
              <a:t>bem</a:t>
            </a:r>
            <a:r>
              <a:rPr dirty="0">
                <a:latin typeface="Georgia" panose="02040502050405020303" pitchFamily="18" charset="0"/>
              </a:rPr>
              <a:t> de </a:t>
            </a:r>
            <a:r>
              <a:rPr dirty="0" err="1">
                <a:latin typeface="Georgia" panose="02040502050405020303" pitchFamily="18" charset="0"/>
              </a:rPr>
              <a:t>todos</a:t>
            </a:r>
            <a:endParaRPr dirty="0">
              <a:latin typeface="Georgia" panose="02040502050405020303" pitchFamily="18" charset="0"/>
            </a:endParaRPr>
          </a:p>
        </p:txBody>
      </p:sp>
      <p:sp>
        <p:nvSpPr>
          <p:cNvPr id="369" name="Google Shape;268;p20"/>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Google Shape;273;p21" descr="Google Shape;273;p21"/>
          <p:cNvPicPr>
            <a:picLocks noChangeAspect="1"/>
          </p:cNvPicPr>
          <p:nvPr/>
        </p:nvPicPr>
        <p:blipFill>
          <a:blip r:embed="rId2"/>
          <a:srcRect t="8151" b="8150"/>
          <a:stretch>
            <a:fillRect/>
          </a:stretch>
        </p:blipFill>
        <p:spPr>
          <a:xfrm>
            <a:off x="-76251" y="0"/>
            <a:ext cx="9220252" cy="5143502"/>
          </a:xfrm>
          <a:prstGeom prst="rect">
            <a:avLst/>
          </a:prstGeom>
          <a:ln w="12700">
            <a:miter lim="400000"/>
          </a:ln>
        </p:spPr>
      </p:pic>
      <p:sp>
        <p:nvSpPr>
          <p:cNvPr id="372" name="Google Shape;274;p21"/>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Google Shape;279;p22"/>
          <p:cNvSpPr txBox="1">
            <a:spLocks noGrp="1"/>
          </p:cNvSpPr>
          <p:nvPr>
            <p:ph type="body" sz="half" idx="1"/>
          </p:nvPr>
        </p:nvSpPr>
        <p:spPr>
          <a:xfrm>
            <a:off x="4805916" y="1567696"/>
            <a:ext cx="4142433" cy="3131149"/>
          </a:xfrm>
          <a:prstGeom prst="rect">
            <a:avLst/>
          </a:prstGeom>
        </p:spPr>
        <p:txBody>
          <a:bodyPr anchor="ctr"/>
          <a:lstStyle/>
          <a:p>
            <a:pPr marL="298322" indent="-298322" defTabSz="795527">
              <a:buClr>
                <a:srgbClr val="000000"/>
              </a:buClr>
              <a:buSzPts val="1200"/>
              <a:buAutoNum type="arabicPeriod"/>
              <a:defRPr sz="1218">
                <a:solidFill>
                  <a:srgbClr val="000000"/>
                </a:solidFill>
                <a:latin typeface="Avenir"/>
                <a:ea typeface="Avenir"/>
                <a:cs typeface="Avenir"/>
                <a:sym typeface="Avenir Roman"/>
              </a:defRPr>
            </a:pPr>
            <a:r>
              <a:rPr dirty="0" smtClean="0">
                <a:latin typeface="Georgia" panose="02040502050405020303" pitchFamily="18" charset="0"/>
              </a:rPr>
              <a:t>A </a:t>
            </a:r>
            <a:r>
              <a:rPr dirty="0" err="1">
                <a:latin typeface="Georgia" panose="02040502050405020303" pitchFamily="18" charset="0"/>
              </a:rPr>
              <a:t>tragédia</a:t>
            </a:r>
            <a:r>
              <a:rPr dirty="0">
                <a:latin typeface="Georgia" panose="02040502050405020303" pitchFamily="18" charset="0"/>
              </a:rPr>
              <a:t> </a:t>
            </a:r>
            <a:r>
              <a:rPr dirty="0" err="1">
                <a:latin typeface="Georgia" panose="02040502050405020303" pitchFamily="18" charset="0"/>
              </a:rPr>
              <a:t>mundial</a:t>
            </a:r>
            <a:r>
              <a:rPr dirty="0">
                <a:latin typeface="Georgia" panose="02040502050405020303" pitchFamily="18" charset="0"/>
              </a:rPr>
              <a:t> da </a:t>
            </a:r>
            <a:r>
              <a:rPr dirty="0" err="1">
                <a:latin typeface="Georgia" panose="02040502050405020303" pitchFamily="18" charset="0"/>
              </a:rPr>
              <a:t>pandemia</a:t>
            </a:r>
            <a:r>
              <a:rPr dirty="0">
                <a:latin typeface="Georgia" panose="02040502050405020303" pitchFamily="18" charset="0"/>
              </a:rPr>
              <a:t> de Covid-19</a:t>
            </a:r>
            <a:endParaRPr sz="1044" dirty="0">
              <a:latin typeface="Georgia" panose="02040502050405020303" pitchFamily="18" charset="0"/>
              <a:ea typeface="Helvetica Neue"/>
              <a:cs typeface="Helvetica Neue"/>
              <a:sym typeface="Helvetica Neue"/>
            </a:endParaRPr>
          </a:p>
          <a:p>
            <a:pPr marL="289369" indent="-228600" defTabSz="795527">
              <a:buFont typeface="+mj-lt"/>
              <a:buAutoNum type="arabicPeriod"/>
              <a:defRPr sz="870">
                <a:solidFill>
                  <a:srgbClr val="000000"/>
                </a:solidFill>
                <a:latin typeface="Avenir"/>
                <a:ea typeface="Avenir"/>
                <a:cs typeface="Avenir"/>
                <a:sym typeface="Avenir Roman"/>
              </a:defRPr>
            </a:pPr>
            <a:endParaRPr sz="1044" dirty="0">
              <a:latin typeface="Georgia" panose="02040502050405020303" pitchFamily="18" charset="0"/>
              <a:ea typeface="Helvetica Neue"/>
              <a:cs typeface="Helvetica Neue"/>
              <a:sym typeface="Helvetica Neue"/>
            </a:endParaRPr>
          </a:p>
          <a:p>
            <a:pPr marL="298322" indent="-298322" defTabSz="795527">
              <a:buClr>
                <a:srgbClr val="000000"/>
              </a:buClr>
              <a:buSzPts val="1200"/>
              <a:buAutoNum type="arabicPeriod"/>
              <a:defRPr sz="1218">
                <a:solidFill>
                  <a:srgbClr val="000000"/>
                </a:solidFill>
                <a:latin typeface="Avenir"/>
                <a:ea typeface="Avenir"/>
                <a:cs typeface="Avenir"/>
                <a:sym typeface="Avenir Roman"/>
              </a:defRPr>
            </a:pPr>
            <a:r>
              <a:rPr dirty="0" err="1">
                <a:latin typeface="Georgia" panose="02040502050405020303" pitchFamily="18" charset="0"/>
              </a:rPr>
              <a:t>Desigualdades</a:t>
            </a:r>
            <a:r>
              <a:rPr dirty="0">
                <a:latin typeface="Georgia" panose="02040502050405020303" pitchFamily="18" charset="0"/>
              </a:rPr>
              <a:t> e </a:t>
            </a:r>
            <a:r>
              <a:rPr dirty="0" err="1">
                <a:latin typeface="Georgia" panose="02040502050405020303" pitchFamily="18" charset="0"/>
              </a:rPr>
              <a:t>injustiças</a:t>
            </a:r>
            <a:r>
              <a:rPr dirty="0">
                <a:latin typeface="Georgia" panose="02040502050405020303" pitchFamily="18" charset="0"/>
              </a:rPr>
              <a:t>: </a:t>
            </a:r>
            <a:r>
              <a:rPr dirty="0" err="1">
                <a:latin typeface="Georgia" panose="02040502050405020303" pitchFamily="18" charset="0"/>
              </a:rPr>
              <a:t>massificação</a:t>
            </a:r>
            <a:r>
              <a:rPr dirty="0">
                <a:latin typeface="Georgia" panose="02040502050405020303" pitchFamily="18" charset="0"/>
              </a:rPr>
              <a:t>, </a:t>
            </a:r>
            <a:r>
              <a:rPr dirty="0" err="1">
                <a:latin typeface="Georgia" panose="02040502050405020303" pitchFamily="18" charset="0"/>
              </a:rPr>
              <a:t>fragmentação</a:t>
            </a:r>
            <a:r>
              <a:rPr dirty="0">
                <a:latin typeface="Georgia" panose="02040502050405020303" pitchFamily="18" charset="0"/>
              </a:rPr>
              <a:t>, </a:t>
            </a:r>
            <a:r>
              <a:rPr dirty="0" err="1">
                <a:latin typeface="Georgia" panose="02040502050405020303" pitchFamily="18" charset="0"/>
              </a:rPr>
              <a:t>situação</a:t>
            </a:r>
            <a:r>
              <a:rPr dirty="0">
                <a:latin typeface="Georgia" panose="02040502050405020303" pitchFamily="18" charset="0"/>
              </a:rPr>
              <a:t> dos </a:t>
            </a:r>
            <a:r>
              <a:rPr dirty="0" err="1">
                <a:latin typeface="Georgia" panose="02040502050405020303" pitchFamily="18" charset="0"/>
              </a:rPr>
              <a:t>imigrantes</a:t>
            </a:r>
            <a:r>
              <a:rPr dirty="0">
                <a:latin typeface="Georgia" panose="02040502050405020303" pitchFamily="18" charset="0"/>
              </a:rPr>
              <a:t>, </a:t>
            </a:r>
            <a:r>
              <a:rPr dirty="0" err="1">
                <a:latin typeface="Georgia" panose="02040502050405020303" pitchFamily="18" charset="0"/>
              </a:rPr>
              <a:t>divisões</a:t>
            </a:r>
            <a:r>
              <a:rPr dirty="0">
                <a:latin typeface="Georgia" panose="02040502050405020303" pitchFamily="18" charset="0"/>
              </a:rPr>
              <a:t> </a:t>
            </a:r>
            <a:r>
              <a:rPr dirty="0" err="1">
                <a:latin typeface="Georgia" panose="02040502050405020303" pitchFamily="18" charset="0"/>
              </a:rPr>
              <a:t>dentro</a:t>
            </a:r>
            <a:r>
              <a:rPr dirty="0">
                <a:latin typeface="Georgia" panose="02040502050405020303" pitchFamily="18" charset="0"/>
              </a:rPr>
              <a:t> da </a:t>
            </a:r>
            <a:r>
              <a:rPr dirty="0" err="1">
                <a:latin typeface="Georgia" panose="02040502050405020303" pitchFamily="18" charset="0"/>
              </a:rPr>
              <a:t>única</a:t>
            </a:r>
            <a:r>
              <a:rPr dirty="0">
                <a:latin typeface="Georgia" panose="02040502050405020303" pitchFamily="18" charset="0"/>
              </a:rPr>
              <a:t> </a:t>
            </a:r>
            <a:r>
              <a:rPr dirty="0" err="1">
                <a:latin typeface="Georgia" panose="02040502050405020303" pitchFamily="18" charset="0"/>
              </a:rPr>
              <a:t>família</a:t>
            </a:r>
            <a:r>
              <a:rPr dirty="0">
                <a:latin typeface="Georgia" panose="02040502050405020303" pitchFamily="18" charset="0"/>
              </a:rPr>
              <a:t> </a:t>
            </a:r>
            <a:r>
              <a:rPr dirty="0" err="1">
                <a:latin typeface="Georgia" panose="02040502050405020303" pitchFamily="18" charset="0"/>
              </a:rPr>
              <a:t>humana</a:t>
            </a:r>
            <a:endParaRPr sz="1044" dirty="0">
              <a:latin typeface="Georgia" panose="02040502050405020303" pitchFamily="18" charset="0"/>
              <a:ea typeface="Helvetica Neue"/>
              <a:cs typeface="Helvetica Neue"/>
              <a:sym typeface="Helvetica Neue"/>
            </a:endParaRPr>
          </a:p>
          <a:p>
            <a:pPr marL="289369" indent="-228600" defTabSz="795527">
              <a:buFont typeface="+mj-lt"/>
              <a:buAutoNum type="arabicPeriod"/>
              <a:defRPr sz="870">
                <a:solidFill>
                  <a:srgbClr val="000000"/>
                </a:solidFill>
                <a:latin typeface="Avenir"/>
                <a:ea typeface="Avenir"/>
                <a:cs typeface="Avenir"/>
                <a:sym typeface="Avenir Roman"/>
              </a:defRPr>
            </a:pPr>
            <a:endParaRPr sz="1044" dirty="0">
              <a:latin typeface="Georgia" panose="02040502050405020303" pitchFamily="18" charset="0"/>
              <a:ea typeface="Helvetica Neue"/>
              <a:cs typeface="Helvetica Neue"/>
              <a:sym typeface="Helvetica Neue"/>
            </a:endParaRPr>
          </a:p>
          <a:p>
            <a:pPr marL="298322" indent="-298322" defTabSz="795527">
              <a:buClr>
                <a:srgbClr val="000000"/>
              </a:buClr>
              <a:buSzPts val="1200"/>
              <a:buAutoNum type="arabicPeriod"/>
              <a:defRPr sz="1218">
                <a:solidFill>
                  <a:srgbClr val="000000"/>
                </a:solidFill>
                <a:latin typeface="Avenir"/>
                <a:ea typeface="Avenir"/>
                <a:cs typeface="Avenir"/>
                <a:sym typeface="Avenir Roman"/>
              </a:defRPr>
            </a:pPr>
            <a:r>
              <a:rPr dirty="0">
                <a:latin typeface="Georgia" panose="02040502050405020303" pitchFamily="18" charset="0"/>
              </a:rPr>
              <a:t>O </a:t>
            </a:r>
            <a:r>
              <a:rPr dirty="0" err="1">
                <a:latin typeface="Georgia" panose="02040502050405020303" pitchFamily="18" charset="0"/>
              </a:rPr>
              <a:t>grito</a:t>
            </a:r>
            <a:r>
              <a:rPr dirty="0">
                <a:latin typeface="Georgia" panose="02040502050405020303" pitchFamily="18" charset="0"/>
              </a:rPr>
              <a:t> dos </a:t>
            </a:r>
            <a:r>
              <a:rPr dirty="0" err="1">
                <a:latin typeface="Georgia" panose="02040502050405020303" pitchFamily="18" charset="0"/>
              </a:rPr>
              <a:t>pobres</a:t>
            </a:r>
            <a:r>
              <a:rPr dirty="0">
                <a:latin typeface="Georgia" panose="02040502050405020303" pitchFamily="18" charset="0"/>
              </a:rPr>
              <a:t> e o </a:t>
            </a:r>
            <a:r>
              <a:rPr dirty="0" err="1">
                <a:latin typeface="Georgia" panose="02040502050405020303" pitchFamily="18" charset="0"/>
              </a:rPr>
              <a:t>grito</a:t>
            </a:r>
            <a:r>
              <a:rPr dirty="0">
                <a:latin typeface="Georgia" panose="02040502050405020303" pitchFamily="18" charset="0"/>
              </a:rPr>
              <a:t> da </a:t>
            </a:r>
            <a:r>
              <a:rPr dirty="0" smtClean="0">
                <a:latin typeface="Georgia" panose="02040502050405020303" pitchFamily="18" charset="0"/>
              </a:rPr>
              <a:t>terra</a:t>
            </a:r>
            <a:endParaRPr lang="it-IT" sz="1044" dirty="0">
              <a:latin typeface="Georgia" panose="02040502050405020303" pitchFamily="18" charset="0"/>
              <a:sym typeface="Helvetica Neue"/>
            </a:endParaRPr>
          </a:p>
          <a:p>
            <a:pPr marL="0" indent="0" defTabSz="795527">
              <a:buClr>
                <a:srgbClr val="000000"/>
              </a:buClr>
              <a:buSzPts val="1200"/>
              <a:defRPr sz="1218">
                <a:solidFill>
                  <a:srgbClr val="000000"/>
                </a:solidFill>
                <a:latin typeface="Avenir"/>
                <a:ea typeface="Avenir"/>
                <a:cs typeface="Avenir"/>
                <a:sym typeface="Avenir Roman"/>
              </a:defRPr>
            </a:pPr>
            <a:endParaRPr lang="it-IT" sz="1044" dirty="0">
              <a:latin typeface="Georgia" panose="02040502050405020303" pitchFamily="18" charset="0"/>
              <a:sym typeface="Helvetica Neue"/>
            </a:endParaRPr>
          </a:p>
          <a:p>
            <a:pPr marL="0" indent="0" defTabSz="795527">
              <a:buClr>
                <a:srgbClr val="000000"/>
              </a:buClr>
              <a:buSzPts val="1200"/>
              <a:defRPr sz="1218">
                <a:solidFill>
                  <a:srgbClr val="000000"/>
                </a:solidFill>
                <a:latin typeface="Avenir"/>
                <a:ea typeface="Avenir"/>
                <a:cs typeface="Avenir"/>
                <a:sym typeface="Avenir Roman"/>
              </a:defRPr>
            </a:pPr>
            <a:r>
              <a:rPr i="1" dirty="0" err="1" smtClean="0">
                <a:latin typeface="Georgia" panose="02040502050405020303" pitchFamily="18" charset="0"/>
              </a:rPr>
              <a:t>Estamos</a:t>
            </a:r>
            <a:r>
              <a:rPr i="1" dirty="0" smtClean="0">
                <a:latin typeface="Georgia" panose="02040502050405020303" pitchFamily="18" charset="0"/>
              </a:rPr>
              <a:t> </a:t>
            </a:r>
            <a:r>
              <a:rPr i="1" dirty="0" err="1">
                <a:latin typeface="Georgia" panose="02040502050405020303" pitchFamily="18" charset="0"/>
              </a:rPr>
              <a:t>todos</a:t>
            </a:r>
            <a:r>
              <a:rPr i="1" dirty="0">
                <a:latin typeface="Georgia" panose="02040502050405020303" pitchFamily="18" charset="0"/>
              </a:rPr>
              <a:t> no </a:t>
            </a:r>
            <a:r>
              <a:rPr i="1" dirty="0" err="1">
                <a:latin typeface="Georgia" panose="02040502050405020303" pitchFamily="18" charset="0"/>
              </a:rPr>
              <a:t>mesmo</a:t>
            </a:r>
            <a:r>
              <a:rPr i="1" dirty="0">
                <a:latin typeface="Georgia" panose="02040502050405020303" pitchFamily="18" charset="0"/>
              </a:rPr>
              <a:t> </a:t>
            </a:r>
            <a:r>
              <a:rPr i="1" dirty="0" err="1">
                <a:latin typeface="Georgia" panose="02040502050405020303" pitchFamily="18" charset="0"/>
              </a:rPr>
              <a:t>barco</a:t>
            </a:r>
            <a:r>
              <a:rPr i="1" dirty="0" smtClean="0">
                <a:latin typeface="Georgia" panose="02040502050405020303" pitchFamily="18" charset="0"/>
              </a:rPr>
              <a:t>...</a:t>
            </a:r>
            <a:endParaRPr lang="it-IT" sz="1044" i="1" dirty="0">
              <a:latin typeface="Georgia" panose="02040502050405020303" pitchFamily="18" charset="0"/>
              <a:sym typeface="Helvetica Neue"/>
            </a:endParaRPr>
          </a:p>
          <a:p>
            <a:pPr marL="0" indent="0" defTabSz="795527">
              <a:buClr>
                <a:srgbClr val="000000"/>
              </a:buClr>
              <a:buSzPts val="1200"/>
              <a:defRPr sz="1218">
                <a:solidFill>
                  <a:srgbClr val="000000"/>
                </a:solidFill>
                <a:latin typeface="Avenir"/>
                <a:ea typeface="Avenir"/>
                <a:cs typeface="Avenir"/>
                <a:sym typeface="Avenir Roman"/>
              </a:defRPr>
            </a:pPr>
            <a:r>
              <a:rPr sz="1044" i="1" dirty="0" smtClean="0">
                <a:latin typeface="Georgia" panose="02040502050405020303" pitchFamily="18" charset="0"/>
                <a:ea typeface="Helvetica Neue"/>
                <a:cs typeface="Helvetica Neue"/>
                <a:sym typeface="Helvetica Neue"/>
              </a:rPr>
              <a:t>A</a:t>
            </a:r>
            <a:r>
              <a:rPr i="1" dirty="0" smtClean="0">
                <a:latin typeface="Georgia" panose="02040502050405020303" pitchFamily="18" charset="0"/>
              </a:rPr>
              <a:t> </a:t>
            </a:r>
            <a:r>
              <a:rPr i="1" dirty="0" err="1">
                <a:latin typeface="Georgia" panose="02040502050405020303" pitchFamily="18" charset="0"/>
              </a:rPr>
              <a:t>única</a:t>
            </a:r>
            <a:r>
              <a:rPr i="1" dirty="0">
                <a:latin typeface="Georgia" panose="02040502050405020303" pitchFamily="18" charset="0"/>
              </a:rPr>
              <a:t> </a:t>
            </a:r>
            <a:r>
              <a:rPr i="1" dirty="0" err="1">
                <a:latin typeface="Georgia" panose="02040502050405020303" pitchFamily="18" charset="0"/>
              </a:rPr>
              <a:t>família</a:t>
            </a:r>
            <a:r>
              <a:rPr i="1" dirty="0">
                <a:latin typeface="Georgia" panose="02040502050405020303" pitchFamily="18" charset="0"/>
              </a:rPr>
              <a:t> </a:t>
            </a:r>
            <a:r>
              <a:rPr i="1" dirty="0" err="1">
                <a:latin typeface="Georgia" panose="02040502050405020303" pitchFamily="18" charset="0"/>
              </a:rPr>
              <a:t>humana</a:t>
            </a:r>
            <a:r>
              <a:rPr i="1" dirty="0">
                <a:latin typeface="Georgia" panose="02040502050405020303" pitchFamily="18" charset="0"/>
              </a:rPr>
              <a:t> </a:t>
            </a:r>
            <a:r>
              <a:rPr i="1" dirty="0" err="1">
                <a:latin typeface="Georgia" panose="02040502050405020303" pitchFamily="18" charset="0"/>
              </a:rPr>
              <a:t>na</a:t>
            </a:r>
            <a:r>
              <a:rPr i="1" dirty="0">
                <a:latin typeface="Georgia" panose="02040502050405020303" pitchFamily="18" charset="0"/>
              </a:rPr>
              <a:t> </a:t>
            </a:r>
            <a:r>
              <a:rPr i="1" dirty="0" err="1">
                <a:latin typeface="Georgia" panose="02040502050405020303" pitchFamily="18" charset="0"/>
              </a:rPr>
              <a:t>nossa</a:t>
            </a:r>
            <a:r>
              <a:rPr i="1" dirty="0">
                <a:latin typeface="Georgia" panose="02040502050405020303" pitchFamily="18" charset="0"/>
              </a:rPr>
              <a:t> casa </a:t>
            </a:r>
            <a:r>
              <a:rPr i="1" dirty="0" err="1">
                <a:latin typeface="Georgia" panose="02040502050405020303" pitchFamily="18" charset="0"/>
              </a:rPr>
              <a:t>comum</a:t>
            </a:r>
            <a:r>
              <a:rPr i="1" dirty="0">
                <a:latin typeface="Georgia" panose="02040502050405020303" pitchFamily="18" charset="0"/>
              </a:rPr>
              <a:t>.</a:t>
            </a:r>
            <a:endParaRPr sz="1044" i="1" dirty="0">
              <a:latin typeface="Georgia" panose="02040502050405020303" pitchFamily="18" charset="0"/>
              <a:ea typeface="Helvetica Neue"/>
              <a:cs typeface="Helvetica Neue"/>
              <a:sym typeface="Helvetica Neue"/>
            </a:endParaRPr>
          </a:p>
          <a:p>
            <a:pPr marL="0" indent="0" algn="r" defTabSz="795527">
              <a:defRPr sz="1218">
                <a:solidFill>
                  <a:srgbClr val="000000"/>
                </a:solidFill>
                <a:latin typeface="Avenir"/>
                <a:ea typeface="Avenir"/>
                <a:cs typeface="Avenir"/>
                <a:sym typeface="Avenir Roman"/>
              </a:defRPr>
            </a:pPr>
            <a:r>
              <a:rPr dirty="0">
                <a:latin typeface="Georgia" panose="02040502050405020303" pitchFamily="18" charset="0"/>
              </a:rPr>
              <a:t>	</a:t>
            </a:r>
            <a:r>
              <a:rPr dirty="0" err="1">
                <a:solidFill>
                  <a:srgbClr val="F28E00"/>
                </a:solidFill>
                <a:latin typeface="Georgia" panose="02040502050405020303" pitchFamily="18" charset="0"/>
              </a:rPr>
              <a:t>Laudato</a:t>
            </a:r>
            <a:r>
              <a:rPr dirty="0">
                <a:solidFill>
                  <a:srgbClr val="F28E00"/>
                </a:solidFill>
                <a:latin typeface="Georgia" panose="02040502050405020303" pitchFamily="18" charset="0"/>
              </a:rPr>
              <a:t> Si’ e </a:t>
            </a:r>
            <a:r>
              <a:rPr dirty="0" err="1">
                <a:solidFill>
                  <a:srgbClr val="F28E00"/>
                </a:solidFill>
                <a:latin typeface="Georgia" panose="02040502050405020303" pitchFamily="18" charset="0"/>
              </a:rPr>
              <a:t>Fratelli</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Tutti</a:t>
            </a:r>
            <a:endParaRPr dirty="0">
              <a:solidFill>
                <a:srgbClr val="F28E00"/>
              </a:solidFill>
              <a:latin typeface="Georgia" panose="02040502050405020303" pitchFamily="18" charset="0"/>
            </a:endParaRPr>
          </a:p>
        </p:txBody>
      </p:sp>
      <p:sp>
        <p:nvSpPr>
          <p:cNvPr id="375" name="Google Shape;280;p22"/>
          <p:cNvSpPr txBox="1">
            <a:spLocks noGrp="1"/>
          </p:cNvSpPr>
          <p:nvPr>
            <p:ph type="title"/>
          </p:nvPr>
        </p:nvSpPr>
        <p:spPr>
          <a:xfrm>
            <a:off x="398688" y="404829"/>
            <a:ext cx="8298634" cy="637202"/>
          </a:xfrm>
          <a:prstGeom prst="rect">
            <a:avLst/>
          </a:prstGeom>
        </p:spPr>
        <p:txBody>
          <a:bodyPr/>
          <a:lstStyle>
            <a:lvl1pPr>
              <a:defRPr b="0">
                <a:latin typeface="Avenir"/>
                <a:ea typeface="Avenir"/>
                <a:cs typeface="Avenir"/>
                <a:sym typeface="Avenir Roman"/>
              </a:defRPr>
            </a:lvl1pPr>
          </a:lstStyle>
          <a:p>
            <a:r>
              <a:rPr dirty="0" err="1">
                <a:solidFill>
                  <a:srgbClr val="F28E00"/>
                </a:solidFill>
                <a:latin typeface="Georgia" panose="02040502050405020303" pitchFamily="18" charset="0"/>
              </a:rPr>
              <a:t>Discernir</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os</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sinais</a:t>
            </a:r>
            <a:r>
              <a:rPr dirty="0">
                <a:solidFill>
                  <a:srgbClr val="F28E00"/>
                </a:solidFill>
                <a:latin typeface="Georgia" panose="02040502050405020303" pitchFamily="18" charset="0"/>
              </a:rPr>
              <a:t> dos tempos à luz do </a:t>
            </a:r>
            <a:r>
              <a:rPr dirty="0" err="1">
                <a:solidFill>
                  <a:srgbClr val="F28E00"/>
                </a:solidFill>
                <a:latin typeface="Georgia" panose="02040502050405020303" pitchFamily="18" charset="0"/>
              </a:rPr>
              <a:t>Evangelho</a:t>
            </a:r>
            <a:endParaRPr dirty="0">
              <a:solidFill>
                <a:srgbClr val="F28E00"/>
              </a:solidFill>
              <a:latin typeface="Georgia" panose="02040502050405020303" pitchFamily="18" charset="0"/>
            </a:endParaRPr>
          </a:p>
        </p:txBody>
      </p:sp>
      <p:sp>
        <p:nvSpPr>
          <p:cNvPr id="376" name="Google Shape;281;p22"/>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377" name="Google Shape;282;p22"/>
          <p:cNvSpPr/>
          <p:nvPr/>
        </p:nvSpPr>
        <p:spPr>
          <a:xfrm>
            <a:off x="3490791" y="4537137"/>
            <a:ext cx="2186402" cy="1"/>
          </a:xfrm>
          <a:prstGeom prst="line">
            <a:avLst/>
          </a:prstGeom>
          <a:ln w="28575">
            <a:solidFill>
              <a:schemeClr val="accent1"/>
            </a:solidFill>
            <a:prstDash val="dot"/>
          </a:ln>
        </p:spPr>
        <p:txBody>
          <a:bodyPr lIns="45719" rIns="45719"/>
          <a:lstStyle/>
          <a:p>
            <a:endParaRPr/>
          </a:p>
        </p:txBody>
      </p:sp>
      <p:sp>
        <p:nvSpPr>
          <p:cNvPr id="378" name="Google Shape;283;p22"/>
          <p:cNvSpPr txBox="1">
            <a:spLocks noGrp="1"/>
          </p:cNvSpPr>
          <p:nvPr>
            <p:ph type="body" idx="21"/>
          </p:nvPr>
        </p:nvSpPr>
        <p:spPr>
          <a:xfrm>
            <a:off x="575883" y="1048639"/>
            <a:ext cx="3790554" cy="302008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p>
            <a:pPr marL="0" indent="152400">
              <a:lnSpc>
                <a:spcPct val="103500"/>
              </a:lnSpc>
              <a:buSzTx/>
              <a:buNone/>
              <a:defRPr sz="1500">
                <a:latin typeface="+mn-lt"/>
                <a:ea typeface="+mn-ea"/>
                <a:cs typeface="+mn-cs"/>
                <a:sym typeface="Arial"/>
              </a:defRPr>
            </a:pPr>
            <a:r>
              <a:rPr i="1" dirty="0">
                <a:latin typeface="Georgia" panose="02040502050405020303" pitchFamily="18" charset="0"/>
              </a:rPr>
              <a:t>“O </a:t>
            </a:r>
            <a:r>
              <a:rPr i="1" dirty="0" err="1">
                <a:latin typeface="Georgia" panose="02040502050405020303" pitchFamily="18" charset="0"/>
              </a:rPr>
              <a:t>caminho</a:t>
            </a:r>
            <a:r>
              <a:rPr i="1" dirty="0">
                <a:latin typeface="Georgia" panose="02040502050405020303" pitchFamily="18" charset="0"/>
              </a:rPr>
              <a:t> </a:t>
            </a:r>
            <a:r>
              <a:rPr i="1" dirty="0" err="1">
                <a:latin typeface="Georgia" panose="02040502050405020303" pitchFamily="18" charset="0"/>
              </a:rPr>
              <a:t>sinodal</a:t>
            </a:r>
            <a:r>
              <a:rPr i="1" dirty="0">
                <a:latin typeface="Georgia" panose="02040502050405020303" pitchFamily="18" charset="0"/>
              </a:rPr>
              <a:t> </a:t>
            </a:r>
            <a:r>
              <a:rPr i="1" dirty="0" err="1">
                <a:latin typeface="Georgia" panose="02040502050405020303" pitchFamily="18" charset="0"/>
              </a:rPr>
              <a:t>desenvolve</a:t>
            </a:r>
            <a:r>
              <a:rPr i="1" dirty="0">
                <a:latin typeface="Georgia" panose="02040502050405020303" pitchFamily="18" charset="0"/>
              </a:rPr>
              <a:t>-se </a:t>
            </a:r>
            <a:r>
              <a:rPr i="1" dirty="0" err="1">
                <a:latin typeface="Georgia" panose="02040502050405020303" pitchFamily="18" charset="0"/>
              </a:rPr>
              <a:t>num</a:t>
            </a:r>
            <a:r>
              <a:rPr i="1" dirty="0">
                <a:latin typeface="Georgia" panose="02040502050405020303" pitchFamily="18" charset="0"/>
              </a:rPr>
              <a:t> </a:t>
            </a:r>
            <a:r>
              <a:rPr i="1" dirty="0" err="1">
                <a:latin typeface="Georgia" panose="02040502050405020303" pitchFamily="18" charset="0"/>
              </a:rPr>
              <a:t>contexto</a:t>
            </a:r>
            <a:r>
              <a:rPr i="1" dirty="0">
                <a:latin typeface="Georgia" panose="02040502050405020303" pitchFamily="18" charset="0"/>
              </a:rPr>
              <a:t> </a:t>
            </a:r>
            <a:r>
              <a:rPr i="1" dirty="0" err="1">
                <a:latin typeface="Georgia" panose="02040502050405020303" pitchFamily="18" charset="0"/>
              </a:rPr>
              <a:t>histórico</a:t>
            </a:r>
            <a:r>
              <a:rPr i="1" dirty="0">
                <a:latin typeface="Georgia" panose="02040502050405020303" pitchFamily="18" charset="0"/>
              </a:rPr>
              <a:t>, </a:t>
            </a:r>
            <a:r>
              <a:rPr i="1" dirty="0" err="1">
                <a:latin typeface="Georgia" panose="02040502050405020303" pitchFamily="18" charset="0"/>
              </a:rPr>
              <a:t>marcado</a:t>
            </a:r>
            <a:r>
              <a:rPr i="1" dirty="0">
                <a:latin typeface="Georgia" panose="02040502050405020303" pitchFamily="18" charset="0"/>
              </a:rPr>
              <a:t> </a:t>
            </a:r>
            <a:r>
              <a:rPr i="1" dirty="0" err="1">
                <a:latin typeface="Georgia" panose="02040502050405020303" pitchFamily="18" charset="0"/>
              </a:rPr>
              <a:t>por</a:t>
            </a:r>
            <a:r>
              <a:rPr i="1" dirty="0">
                <a:latin typeface="Georgia" panose="02040502050405020303" pitchFamily="18" charset="0"/>
              </a:rPr>
              <a:t> </a:t>
            </a:r>
            <a:r>
              <a:rPr i="1" dirty="0" err="1">
                <a:latin typeface="Georgia" panose="02040502050405020303" pitchFamily="18" charset="0"/>
              </a:rPr>
              <a:t>mudanças</a:t>
            </a:r>
            <a:r>
              <a:rPr i="1" dirty="0">
                <a:latin typeface="Georgia" panose="02040502050405020303" pitchFamily="18" charset="0"/>
              </a:rPr>
              <a:t> </a:t>
            </a:r>
            <a:r>
              <a:rPr i="1" dirty="0" err="1">
                <a:latin typeface="Georgia" panose="02040502050405020303" pitchFamily="18" charset="0"/>
              </a:rPr>
              <a:t>epocais</a:t>
            </a:r>
            <a:r>
              <a:rPr i="1" dirty="0">
                <a:latin typeface="Georgia" panose="02040502050405020303" pitchFamily="18" charset="0"/>
              </a:rPr>
              <a:t> </a:t>
            </a:r>
            <a:r>
              <a:rPr i="1" dirty="0" err="1">
                <a:latin typeface="Georgia" panose="02040502050405020303" pitchFamily="18" charset="0"/>
              </a:rPr>
              <a:t>na</a:t>
            </a:r>
            <a:r>
              <a:rPr i="1" dirty="0">
                <a:latin typeface="Georgia" panose="02040502050405020303" pitchFamily="18" charset="0"/>
              </a:rPr>
              <a:t> </a:t>
            </a:r>
            <a:r>
              <a:rPr i="1" dirty="0" err="1">
                <a:latin typeface="Georgia" panose="02040502050405020303" pitchFamily="18" charset="0"/>
              </a:rPr>
              <a:t>sociedade</a:t>
            </a:r>
            <a:r>
              <a:rPr i="1" dirty="0">
                <a:latin typeface="Georgia" panose="02040502050405020303" pitchFamily="18" charset="0"/>
              </a:rPr>
              <a:t> e </a:t>
            </a:r>
            <a:r>
              <a:rPr i="1" dirty="0" err="1">
                <a:latin typeface="Georgia" panose="02040502050405020303" pitchFamily="18" charset="0"/>
              </a:rPr>
              <a:t>por</a:t>
            </a:r>
            <a:r>
              <a:rPr i="1" dirty="0">
                <a:latin typeface="Georgia" panose="02040502050405020303" pitchFamily="18" charset="0"/>
              </a:rPr>
              <a:t> </a:t>
            </a:r>
            <a:r>
              <a:rPr i="1" dirty="0" err="1">
                <a:latin typeface="Georgia" panose="02040502050405020303" pitchFamily="18" charset="0"/>
              </a:rPr>
              <a:t>uma</a:t>
            </a:r>
            <a:r>
              <a:rPr i="1" dirty="0">
                <a:latin typeface="Georgia" panose="02040502050405020303" pitchFamily="18" charset="0"/>
              </a:rPr>
              <a:t> </a:t>
            </a:r>
            <a:r>
              <a:rPr i="1" dirty="0" err="1">
                <a:latin typeface="Georgia" panose="02040502050405020303" pitchFamily="18" charset="0"/>
              </a:rPr>
              <a:t>passagem</a:t>
            </a:r>
            <a:r>
              <a:rPr i="1" dirty="0">
                <a:latin typeface="Georgia" panose="02040502050405020303" pitchFamily="18" charset="0"/>
              </a:rPr>
              <a:t> crucial </a:t>
            </a:r>
            <a:r>
              <a:rPr i="1" dirty="0" err="1">
                <a:latin typeface="Georgia" panose="02040502050405020303" pitchFamily="18" charset="0"/>
              </a:rPr>
              <a:t>na</a:t>
            </a:r>
            <a:r>
              <a:rPr i="1" dirty="0">
                <a:latin typeface="Georgia" panose="02040502050405020303" pitchFamily="18" charset="0"/>
              </a:rPr>
              <a:t> </a:t>
            </a:r>
            <a:r>
              <a:rPr i="1" dirty="0" err="1">
                <a:latin typeface="Georgia" panose="02040502050405020303" pitchFamily="18" charset="0"/>
              </a:rPr>
              <a:t>vida</a:t>
            </a:r>
            <a:r>
              <a:rPr i="1" dirty="0">
                <a:latin typeface="Georgia" panose="02040502050405020303" pitchFamily="18" charset="0"/>
              </a:rPr>
              <a:t> da </a:t>
            </a:r>
            <a:r>
              <a:rPr i="1" dirty="0" err="1">
                <a:latin typeface="Georgia" panose="02040502050405020303" pitchFamily="18" charset="0"/>
              </a:rPr>
              <a:t>Igreja</a:t>
            </a:r>
            <a:r>
              <a:rPr i="1" dirty="0">
                <a:latin typeface="Georgia" panose="02040502050405020303" pitchFamily="18" charset="0"/>
              </a:rPr>
              <a:t>, que </a:t>
            </a:r>
            <a:r>
              <a:rPr i="1" dirty="0" err="1">
                <a:latin typeface="Georgia" panose="02040502050405020303" pitchFamily="18" charset="0"/>
              </a:rPr>
              <a:t>não</a:t>
            </a:r>
            <a:r>
              <a:rPr i="1" dirty="0">
                <a:latin typeface="Georgia" panose="02040502050405020303" pitchFamily="18" charset="0"/>
              </a:rPr>
              <a:t> é </a:t>
            </a:r>
            <a:r>
              <a:rPr i="1" dirty="0" err="1">
                <a:latin typeface="Georgia" panose="02040502050405020303" pitchFamily="18" charset="0"/>
              </a:rPr>
              <a:t>possível</a:t>
            </a:r>
            <a:r>
              <a:rPr i="1" dirty="0">
                <a:latin typeface="Georgia" panose="02040502050405020303" pitchFamily="18" charset="0"/>
              </a:rPr>
              <a:t> </a:t>
            </a:r>
            <a:r>
              <a:rPr i="1" dirty="0" err="1">
                <a:latin typeface="Georgia" panose="02040502050405020303" pitchFamily="18" charset="0"/>
              </a:rPr>
              <a:t>ignorar</a:t>
            </a:r>
            <a:r>
              <a:rPr i="1" dirty="0">
                <a:latin typeface="Georgia" panose="02040502050405020303" pitchFamily="18" charset="0"/>
              </a:rPr>
              <a:t>: é </a:t>
            </a:r>
            <a:r>
              <a:rPr i="1" dirty="0" err="1">
                <a:latin typeface="Georgia" panose="02040502050405020303" pitchFamily="18" charset="0"/>
              </a:rPr>
              <a:t>nas</a:t>
            </a:r>
            <a:r>
              <a:rPr i="1" dirty="0">
                <a:latin typeface="Georgia" panose="02040502050405020303" pitchFamily="18" charset="0"/>
              </a:rPr>
              <a:t> </a:t>
            </a:r>
            <a:r>
              <a:rPr i="1" dirty="0" err="1">
                <a:latin typeface="Georgia" panose="02040502050405020303" pitchFamily="18" charset="0"/>
              </a:rPr>
              <a:t>dobras</a:t>
            </a:r>
            <a:r>
              <a:rPr i="1" dirty="0">
                <a:latin typeface="Georgia" panose="02040502050405020303" pitchFamily="18" charset="0"/>
              </a:rPr>
              <a:t> da </a:t>
            </a:r>
            <a:r>
              <a:rPr i="1" dirty="0" err="1">
                <a:latin typeface="Georgia" panose="02040502050405020303" pitchFamily="18" charset="0"/>
              </a:rPr>
              <a:t>complexidade</a:t>
            </a:r>
            <a:r>
              <a:rPr i="1" dirty="0">
                <a:latin typeface="Georgia" panose="02040502050405020303" pitchFamily="18" charset="0"/>
              </a:rPr>
              <a:t> </a:t>
            </a:r>
            <a:r>
              <a:rPr i="1" dirty="0" err="1">
                <a:latin typeface="Georgia" panose="02040502050405020303" pitchFamily="18" charset="0"/>
              </a:rPr>
              <a:t>deste</a:t>
            </a:r>
            <a:r>
              <a:rPr i="1" dirty="0">
                <a:latin typeface="Georgia" panose="02040502050405020303" pitchFamily="18" charset="0"/>
              </a:rPr>
              <a:t> </a:t>
            </a:r>
            <a:r>
              <a:rPr i="1" dirty="0" err="1">
                <a:latin typeface="Georgia" panose="02040502050405020303" pitchFamily="18" charset="0"/>
              </a:rPr>
              <a:t>contexto</a:t>
            </a:r>
            <a:r>
              <a:rPr i="1" dirty="0">
                <a:latin typeface="Georgia" panose="02040502050405020303" pitchFamily="18" charset="0"/>
              </a:rPr>
              <a:t>, </a:t>
            </a:r>
            <a:r>
              <a:rPr i="1" dirty="0" err="1">
                <a:latin typeface="Georgia" panose="02040502050405020303" pitchFamily="18" charset="0"/>
              </a:rPr>
              <a:t>nas</a:t>
            </a:r>
            <a:r>
              <a:rPr i="1" dirty="0">
                <a:latin typeface="Georgia" panose="02040502050405020303" pitchFamily="18" charset="0"/>
              </a:rPr>
              <a:t> </a:t>
            </a:r>
            <a:r>
              <a:rPr i="1" dirty="0" err="1">
                <a:latin typeface="Georgia" panose="02040502050405020303" pitchFamily="18" charset="0"/>
              </a:rPr>
              <a:t>suas</a:t>
            </a:r>
            <a:r>
              <a:rPr i="1" dirty="0">
                <a:latin typeface="Georgia" panose="02040502050405020303" pitchFamily="18" charset="0"/>
              </a:rPr>
              <a:t> </a:t>
            </a:r>
            <a:r>
              <a:rPr i="1" dirty="0" err="1">
                <a:latin typeface="Georgia" panose="02040502050405020303" pitchFamily="18" charset="0"/>
              </a:rPr>
              <a:t>tensões</a:t>
            </a:r>
            <a:r>
              <a:rPr i="1" dirty="0">
                <a:latin typeface="Georgia" panose="02040502050405020303" pitchFamily="18" charset="0"/>
              </a:rPr>
              <a:t> e </a:t>
            </a:r>
            <a:r>
              <a:rPr i="1" dirty="0" err="1">
                <a:latin typeface="Georgia" panose="02040502050405020303" pitchFamily="18" charset="0"/>
              </a:rPr>
              <a:t>contradições</a:t>
            </a:r>
            <a:r>
              <a:rPr i="1" dirty="0">
                <a:latin typeface="Georgia" panose="02040502050405020303" pitchFamily="18" charset="0"/>
              </a:rPr>
              <a:t>, que </a:t>
            </a:r>
            <a:r>
              <a:rPr i="1" dirty="0" err="1">
                <a:latin typeface="Georgia" panose="02040502050405020303" pitchFamily="18" charset="0"/>
              </a:rPr>
              <a:t>somos</a:t>
            </a:r>
            <a:r>
              <a:rPr i="1" dirty="0">
                <a:latin typeface="Georgia" panose="02040502050405020303" pitchFamily="18" charset="0"/>
              </a:rPr>
              <a:t> </a:t>
            </a:r>
            <a:r>
              <a:rPr i="1" dirty="0" err="1">
                <a:latin typeface="Georgia" panose="02040502050405020303" pitchFamily="18" charset="0"/>
              </a:rPr>
              <a:t>chamados</a:t>
            </a:r>
            <a:r>
              <a:rPr i="1" dirty="0">
                <a:latin typeface="Georgia" panose="02040502050405020303" pitchFamily="18" charset="0"/>
              </a:rPr>
              <a:t> «a </a:t>
            </a:r>
            <a:r>
              <a:rPr i="1" dirty="0" err="1">
                <a:latin typeface="Georgia" panose="02040502050405020303" pitchFamily="18" charset="0"/>
              </a:rPr>
              <a:t>investigar</a:t>
            </a:r>
            <a:r>
              <a:rPr i="1" dirty="0">
                <a:latin typeface="Georgia" panose="02040502050405020303" pitchFamily="18" charset="0"/>
              </a:rPr>
              <a:t> </a:t>
            </a:r>
            <a:r>
              <a:rPr i="1" dirty="0" err="1">
                <a:latin typeface="Georgia" panose="02040502050405020303" pitchFamily="18" charset="0"/>
              </a:rPr>
              <a:t>os</a:t>
            </a:r>
            <a:r>
              <a:rPr i="1" dirty="0">
                <a:latin typeface="Georgia" panose="02040502050405020303" pitchFamily="18" charset="0"/>
              </a:rPr>
              <a:t> </a:t>
            </a:r>
            <a:r>
              <a:rPr i="1" dirty="0" err="1">
                <a:latin typeface="Georgia" panose="02040502050405020303" pitchFamily="18" charset="0"/>
              </a:rPr>
              <a:t>sinais</a:t>
            </a:r>
            <a:r>
              <a:rPr i="1" dirty="0">
                <a:latin typeface="Georgia" panose="02040502050405020303" pitchFamily="18" charset="0"/>
              </a:rPr>
              <a:t> dos tempos e a </a:t>
            </a:r>
            <a:r>
              <a:rPr i="1" dirty="0" err="1">
                <a:latin typeface="Georgia" panose="02040502050405020303" pitchFamily="18" charset="0"/>
              </a:rPr>
              <a:t>interpreta</a:t>
            </a:r>
            <a:r>
              <a:rPr i="1" dirty="0">
                <a:latin typeface="Georgia" panose="02040502050405020303" pitchFamily="18" charset="0"/>
              </a:rPr>
              <a:t>́-</a:t>
            </a:r>
            <a:r>
              <a:rPr i="1" dirty="0" err="1">
                <a:latin typeface="Georgia" panose="02040502050405020303" pitchFamily="18" charset="0"/>
              </a:rPr>
              <a:t>los</a:t>
            </a:r>
            <a:r>
              <a:rPr i="1" dirty="0">
                <a:latin typeface="Georgia" panose="02040502050405020303" pitchFamily="18" charset="0"/>
              </a:rPr>
              <a:t> à luz do </a:t>
            </a:r>
            <a:r>
              <a:rPr i="1" dirty="0" err="1">
                <a:latin typeface="Georgia" panose="02040502050405020303" pitchFamily="18" charset="0"/>
              </a:rPr>
              <a:t>Evangelho</a:t>
            </a:r>
            <a:r>
              <a:rPr i="1" dirty="0">
                <a:latin typeface="Georgia" panose="02040502050405020303" pitchFamily="18" charset="0"/>
              </a:rPr>
              <a:t>»</a:t>
            </a:r>
            <a:r>
              <a:rPr sz="1200" i="1" dirty="0">
                <a:latin typeface="Georgia" panose="02040502050405020303" pitchFamily="18" charset="0"/>
              </a:rPr>
              <a:t>(GS, n. 4)”</a:t>
            </a:r>
            <a:r>
              <a:rPr i="1" dirty="0">
                <a:latin typeface="Georgia" panose="02040502050405020303" pitchFamily="18" charset="0"/>
              </a:rPr>
              <a:t>.</a:t>
            </a:r>
          </a:p>
          <a:p>
            <a:pPr marL="0" indent="152400" algn="r">
              <a:lnSpc>
                <a:spcPct val="103500"/>
              </a:lnSpc>
              <a:buSzTx/>
              <a:buNone/>
              <a:defRPr sz="1500">
                <a:latin typeface="+mn-lt"/>
                <a:ea typeface="+mn-ea"/>
                <a:cs typeface="+mn-cs"/>
                <a:sym typeface="Arial"/>
              </a:defRPr>
            </a:pPr>
            <a:r>
              <a:rPr i="1" dirty="0">
                <a:latin typeface="Georgia" panose="02040502050405020303" pitchFamily="18" charset="0"/>
              </a:rPr>
              <a:t>(PD, 4)</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Google Shape;288;p23"/>
          <p:cNvSpPr txBox="1">
            <a:spLocks noGrp="1"/>
          </p:cNvSpPr>
          <p:nvPr>
            <p:ph type="title"/>
          </p:nvPr>
        </p:nvSpPr>
        <p:spPr>
          <a:xfrm>
            <a:off x="218484" y="574535"/>
            <a:ext cx="8569467" cy="1666958"/>
          </a:xfrm>
          <a:prstGeom prst="rect">
            <a:avLst/>
          </a:prstGeom>
        </p:spPr>
        <p:txBody>
          <a:bodyPr anchor="ctr"/>
          <a:lstStyle/>
          <a:p>
            <a:pPr algn="just">
              <a:defRPr b="0">
                <a:latin typeface="Avenir"/>
                <a:ea typeface="Avenir"/>
                <a:cs typeface="Avenir"/>
                <a:sym typeface="Avenir Roman"/>
              </a:defRPr>
            </a:pPr>
            <a:r>
              <a:rPr dirty="0">
                <a:solidFill>
                  <a:srgbClr val="F28E00"/>
                </a:solidFill>
                <a:latin typeface="Georgia" panose="02040502050405020303" pitchFamily="18" charset="0"/>
              </a:rPr>
              <a:t>“</a:t>
            </a:r>
            <a:r>
              <a:rPr dirty="0" err="1">
                <a:solidFill>
                  <a:srgbClr val="F28E00"/>
                </a:solidFill>
                <a:latin typeface="Georgia" panose="02040502050405020303" pitchFamily="18" charset="0"/>
                <a:sym typeface="Helvetica Neue"/>
              </a:rPr>
              <a:t>Neste</a:t>
            </a:r>
            <a:r>
              <a:rPr dirty="0">
                <a:solidFill>
                  <a:srgbClr val="F28E00"/>
                </a:solidFill>
                <a:latin typeface="Georgia" panose="02040502050405020303" pitchFamily="18" charset="0"/>
                <a:sym typeface="Helvetica Neue"/>
              </a:rPr>
              <a:t> </a:t>
            </a:r>
            <a:r>
              <a:rPr dirty="0" err="1">
                <a:solidFill>
                  <a:srgbClr val="F28E00"/>
                </a:solidFill>
                <a:latin typeface="Georgia" panose="02040502050405020303" pitchFamily="18" charset="0"/>
                <a:sym typeface="Helvetica Neue"/>
              </a:rPr>
              <a:t>contexto</a:t>
            </a:r>
            <a:r>
              <a:rPr dirty="0">
                <a:solidFill>
                  <a:srgbClr val="F28E00"/>
                </a:solidFill>
                <a:latin typeface="Georgia" panose="02040502050405020303" pitchFamily="18" charset="0"/>
                <a:sym typeface="Helvetica Neue"/>
              </a:rPr>
              <a:t>, a </a:t>
            </a:r>
            <a:r>
              <a:rPr dirty="0" err="1">
                <a:solidFill>
                  <a:srgbClr val="F28E00"/>
                </a:solidFill>
                <a:latin typeface="Georgia" panose="02040502050405020303" pitchFamily="18" charset="0"/>
                <a:sym typeface="Helvetica Neue"/>
              </a:rPr>
              <a:t>sinodalidade</a:t>
            </a:r>
            <a:r>
              <a:rPr dirty="0">
                <a:solidFill>
                  <a:srgbClr val="F28E00"/>
                </a:solidFill>
                <a:latin typeface="Georgia" panose="02040502050405020303" pitchFamily="18" charset="0"/>
                <a:sym typeface="Helvetica Neue"/>
              </a:rPr>
              <a:t> </a:t>
            </a:r>
            <a:r>
              <a:rPr dirty="0" err="1">
                <a:solidFill>
                  <a:srgbClr val="F28E00"/>
                </a:solidFill>
                <a:latin typeface="Georgia" panose="02040502050405020303" pitchFamily="18" charset="0"/>
                <a:sym typeface="Helvetica Neue"/>
              </a:rPr>
              <a:t>representa</a:t>
            </a:r>
            <a:r>
              <a:rPr dirty="0">
                <a:solidFill>
                  <a:srgbClr val="F28E00"/>
                </a:solidFill>
                <a:latin typeface="Georgia" panose="02040502050405020303" pitchFamily="18" charset="0"/>
                <a:sym typeface="Helvetica Neue"/>
              </a:rPr>
              <a:t> a via </a:t>
            </a:r>
            <a:r>
              <a:rPr dirty="0" err="1">
                <a:solidFill>
                  <a:srgbClr val="F28E00"/>
                </a:solidFill>
                <a:latin typeface="Georgia" panose="02040502050405020303" pitchFamily="18" charset="0"/>
                <a:sym typeface="Helvetica Neue"/>
              </a:rPr>
              <a:t>mestra</a:t>
            </a:r>
            <a:r>
              <a:rPr dirty="0">
                <a:solidFill>
                  <a:srgbClr val="F28E00"/>
                </a:solidFill>
                <a:latin typeface="Georgia" panose="02040502050405020303" pitchFamily="18" charset="0"/>
                <a:sym typeface="Helvetica Neue"/>
              </a:rPr>
              <a:t> para a </a:t>
            </a:r>
            <a:r>
              <a:rPr dirty="0" err="1">
                <a:solidFill>
                  <a:srgbClr val="F28E00"/>
                </a:solidFill>
                <a:latin typeface="Georgia" panose="02040502050405020303" pitchFamily="18" charset="0"/>
                <a:sym typeface="Helvetica Neue"/>
              </a:rPr>
              <a:t>Igreja</a:t>
            </a:r>
            <a:r>
              <a:rPr dirty="0">
                <a:solidFill>
                  <a:srgbClr val="F28E00"/>
                </a:solidFill>
                <a:latin typeface="Georgia" panose="02040502050405020303" pitchFamily="18" charset="0"/>
                <a:sym typeface="Helvetica Neue"/>
              </a:rPr>
              <a:t>, </a:t>
            </a:r>
            <a:r>
              <a:rPr dirty="0" err="1">
                <a:solidFill>
                  <a:srgbClr val="F28E00"/>
                </a:solidFill>
                <a:latin typeface="Georgia" panose="02040502050405020303" pitchFamily="18" charset="0"/>
                <a:sym typeface="Helvetica Neue"/>
              </a:rPr>
              <a:t>chamada</a:t>
            </a:r>
            <a:r>
              <a:rPr dirty="0">
                <a:solidFill>
                  <a:srgbClr val="F28E00"/>
                </a:solidFill>
                <a:latin typeface="Georgia" panose="02040502050405020303" pitchFamily="18" charset="0"/>
                <a:sym typeface="Helvetica Neue"/>
              </a:rPr>
              <a:t> a </a:t>
            </a:r>
            <a:r>
              <a:rPr dirty="0" err="1">
                <a:solidFill>
                  <a:srgbClr val="F28E00"/>
                </a:solidFill>
                <a:latin typeface="Georgia" panose="02040502050405020303" pitchFamily="18" charset="0"/>
                <a:sym typeface="Helvetica Neue"/>
              </a:rPr>
              <a:t>renovar</a:t>
            </a:r>
            <a:r>
              <a:rPr dirty="0">
                <a:solidFill>
                  <a:srgbClr val="F28E00"/>
                </a:solidFill>
                <a:latin typeface="Georgia" panose="02040502050405020303" pitchFamily="18" charset="0"/>
                <a:sym typeface="Helvetica Neue"/>
              </a:rPr>
              <a:t>-se sob a </a:t>
            </a:r>
            <a:r>
              <a:rPr dirty="0" err="1">
                <a:solidFill>
                  <a:srgbClr val="F28E00"/>
                </a:solidFill>
                <a:latin typeface="Georgia" panose="02040502050405020303" pitchFamily="18" charset="0"/>
                <a:sym typeface="Helvetica Neue"/>
              </a:rPr>
              <a:t>ação</a:t>
            </a:r>
            <a:r>
              <a:rPr dirty="0">
                <a:solidFill>
                  <a:srgbClr val="F28E00"/>
                </a:solidFill>
                <a:latin typeface="Georgia" panose="02040502050405020303" pitchFamily="18" charset="0"/>
                <a:sym typeface="Helvetica Neue"/>
              </a:rPr>
              <a:t> do </a:t>
            </a:r>
            <a:r>
              <a:rPr dirty="0" err="1">
                <a:solidFill>
                  <a:srgbClr val="F28E00"/>
                </a:solidFill>
                <a:latin typeface="Georgia" panose="02040502050405020303" pitchFamily="18" charset="0"/>
                <a:sym typeface="Helvetica Neue"/>
              </a:rPr>
              <a:t>Espírito</a:t>
            </a:r>
            <a:r>
              <a:rPr dirty="0">
                <a:solidFill>
                  <a:srgbClr val="F28E00"/>
                </a:solidFill>
                <a:latin typeface="Georgia" panose="02040502050405020303" pitchFamily="18" charset="0"/>
                <a:sym typeface="Helvetica Neue"/>
              </a:rPr>
              <a:t> e </a:t>
            </a:r>
            <a:r>
              <a:rPr dirty="0" err="1">
                <a:solidFill>
                  <a:srgbClr val="F28E00"/>
                </a:solidFill>
                <a:latin typeface="Georgia" panose="02040502050405020303" pitchFamily="18" charset="0"/>
                <a:sym typeface="Helvetica Neue"/>
              </a:rPr>
              <a:t>graças</a:t>
            </a:r>
            <a:r>
              <a:rPr dirty="0">
                <a:solidFill>
                  <a:srgbClr val="F28E00"/>
                </a:solidFill>
                <a:latin typeface="Georgia" panose="02040502050405020303" pitchFamily="18" charset="0"/>
                <a:sym typeface="Helvetica Neue"/>
              </a:rPr>
              <a:t> à </a:t>
            </a:r>
            <a:r>
              <a:rPr dirty="0" err="1">
                <a:solidFill>
                  <a:srgbClr val="F28E00"/>
                </a:solidFill>
                <a:latin typeface="Georgia" panose="02040502050405020303" pitchFamily="18" charset="0"/>
                <a:sym typeface="Helvetica Neue"/>
              </a:rPr>
              <a:t>escuta</a:t>
            </a:r>
            <a:r>
              <a:rPr dirty="0">
                <a:solidFill>
                  <a:srgbClr val="F28E00"/>
                </a:solidFill>
                <a:latin typeface="Georgia" panose="02040502050405020303" pitchFamily="18" charset="0"/>
                <a:sym typeface="Helvetica Neue"/>
              </a:rPr>
              <a:t> da </a:t>
            </a:r>
            <a:r>
              <a:rPr dirty="0" err="1">
                <a:solidFill>
                  <a:srgbClr val="F28E00"/>
                </a:solidFill>
                <a:latin typeface="Georgia" panose="02040502050405020303" pitchFamily="18" charset="0"/>
                <a:sym typeface="Helvetica Neue"/>
              </a:rPr>
              <a:t>Palavra</a:t>
            </a:r>
            <a:r>
              <a:rPr dirty="0">
                <a:solidFill>
                  <a:srgbClr val="F28E00"/>
                </a:solidFill>
                <a:latin typeface="Georgia" panose="02040502050405020303" pitchFamily="18" charset="0"/>
                <a:sym typeface="Helvetica Neue"/>
              </a:rPr>
              <a:t>…</a:t>
            </a:r>
            <a:r>
              <a:rPr dirty="0">
                <a:solidFill>
                  <a:srgbClr val="F28E00"/>
                </a:solidFill>
                <a:latin typeface="Georgia" panose="02040502050405020303" pitchFamily="18" charset="0"/>
              </a:rPr>
              <a:t>” </a:t>
            </a:r>
            <a:r>
              <a:rPr sz="1500" dirty="0">
                <a:solidFill>
                  <a:srgbClr val="F28E00"/>
                </a:solidFill>
                <a:latin typeface="Georgia" panose="02040502050405020303" pitchFamily="18" charset="0"/>
              </a:rPr>
              <a:t>(DP, 9)</a:t>
            </a:r>
          </a:p>
        </p:txBody>
      </p:sp>
      <p:sp>
        <p:nvSpPr>
          <p:cNvPr id="381" name="Google Shape;289;p23"/>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382" name="Google Shape;290;p23"/>
          <p:cNvSpPr txBox="1">
            <a:spLocks noGrp="1"/>
          </p:cNvSpPr>
          <p:nvPr>
            <p:ph type="body" sz="half" idx="1"/>
          </p:nvPr>
        </p:nvSpPr>
        <p:spPr>
          <a:xfrm>
            <a:off x="589084" y="2723950"/>
            <a:ext cx="7853817" cy="1395510"/>
          </a:xfrm>
          <a:prstGeom prst="rect">
            <a:avLst/>
          </a:prstGeom>
        </p:spPr>
        <p:txBody>
          <a:bodyPr/>
          <a:lstStyle/>
          <a:p>
            <a:pPr marL="457200" indent="-304800">
              <a:buClr>
                <a:schemeClr val="accent1"/>
              </a:buClr>
              <a:buSzPts val="2000"/>
              <a:buFont typeface="Helvetica Neue"/>
              <a:buChar char="●"/>
              <a:defRPr sz="2000">
                <a:solidFill>
                  <a:srgbClr val="000000"/>
                </a:solidFill>
                <a:latin typeface="Avenir"/>
                <a:ea typeface="Avenir"/>
                <a:cs typeface="Avenir"/>
                <a:sym typeface="Avenir Roman"/>
              </a:defRPr>
            </a:pPr>
            <a:r>
              <a:rPr dirty="0" err="1">
                <a:latin typeface="Georgia" panose="02040502050405020303" pitchFamily="18" charset="0"/>
              </a:rPr>
              <a:t>Imaginar</a:t>
            </a:r>
            <a:r>
              <a:rPr dirty="0">
                <a:latin typeface="Georgia" panose="02040502050405020303" pitchFamily="18" charset="0"/>
              </a:rPr>
              <a:t> um </a:t>
            </a:r>
            <a:r>
              <a:rPr dirty="0" err="1">
                <a:latin typeface="Georgia" panose="02040502050405020303" pitchFamily="18" charset="0"/>
              </a:rPr>
              <a:t>futuro</a:t>
            </a:r>
            <a:r>
              <a:rPr dirty="0">
                <a:latin typeface="Georgia" panose="02040502050405020303" pitchFamily="18" charset="0"/>
              </a:rPr>
              <a:t> </a:t>
            </a:r>
            <a:r>
              <a:rPr dirty="0" err="1">
                <a:latin typeface="Georgia" panose="02040502050405020303" pitchFamily="18" charset="0"/>
              </a:rPr>
              <a:t>diferente</a:t>
            </a:r>
            <a:r>
              <a:rPr dirty="0">
                <a:latin typeface="Georgia" panose="02040502050405020303" pitchFamily="18" charset="0"/>
              </a:rPr>
              <a:t> para a </a:t>
            </a:r>
            <a:r>
              <a:rPr dirty="0" err="1">
                <a:latin typeface="Georgia" panose="02040502050405020303" pitchFamily="18" charset="0"/>
              </a:rPr>
              <a:t>Igreja</a:t>
            </a:r>
            <a:endParaRPr sz="1200" dirty="0">
              <a:latin typeface="Georgia" panose="02040502050405020303" pitchFamily="18" charset="0"/>
              <a:ea typeface="Helvetica Neue"/>
              <a:cs typeface="Helvetica Neue"/>
              <a:sym typeface="Helvetica Neue"/>
            </a:endParaRPr>
          </a:p>
          <a:p>
            <a:pPr marL="457200" indent="-304800">
              <a:buClr>
                <a:schemeClr val="accent1"/>
              </a:buClr>
              <a:buSzPts val="2000"/>
              <a:buFont typeface="Helvetica Neue"/>
              <a:buChar char="●"/>
              <a:defRPr sz="2000">
                <a:solidFill>
                  <a:srgbClr val="000000"/>
                </a:solidFill>
                <a:latin typeface="Avenir"/>
                <a:ea typeface="Avenir"/>
                <a:cs typeface="Avenir"/>
                <a:sym typeface="Avenir Roman"/>
              </a:defRPr>
            </a:pPr>
            <a:r>
              <a:rPr dirty="0" err="1">
                <a:latin typeface="Georgia" panose="02040502050405020303" pitchFamily="18" charset="0"/>
              </a:rPr>
              <a:t>Ser</a:t>
            </a:r>
            <a:r>
              <a:rPr dirty="0">
                <a:latin typeface="Georgia" panose="02040502050405020303" pitchFamily="18" charset="0"/>
              </a:rPr>
              <a:t> um </a:t>
            </a:r>
            <a:r>
              <a:rPr dirty="0" err="1">
                <a:latin typeface="Georgia" panose="02040502050405020303" pitchFamily="18" charset="0"/>
              </a:rPr>
              <a:t>sinal</a:t>
            </a:r>
            <a:r>
              <a:rPr dirty="0">
                <a:latin typeface="Georgia" panose="02040502050405020303" pitchFamily="18" charset="0"/>
              </a:rPr>
              <a:t> </a:t>
            </a:r>
            <a:r>
              <a:rPr dirty="0" err="1">
                <a:latin typeface="Georgia" panose="02040502050405020303" pitchFamily="18" charset="0"/>
              </a:rPr>
              <a:t>profético</a:t>
            </a:r>
            <a:r>
              <a:rPr dirty="0">
                <a:latin typeface="Georgia" panose="02040502050405020303" pitchFamily="18" charset="0"/>
              </a:rPr>
              <a:t> para </a:t>
            </a:r>
            <a:r>
              <a:rPr dirty="0" err="1">
                <a:latin typeface="Georgia" panose="02040502050405020303" pitchFamily="18" charset="0"/>
              </a:rPr>
              <a:t>uma</a:t>
            </a:r>
            <a:r>
              <a:rPr dirty="0">
                <a:latin typeface="Georgia" panose="02040502050405020303" pitchFamily="18" charset="0"/>
              </a:rPr>
              <a:t> </a:t>
            </a:r>
            <a:r>
              <a:rPr dirty="0" err="1">
                <a:latin typeface="Georgia" panose="02040502050405020303" pitchFamily="18" charset="0"/>
              </a:rPr>
              <a:t>família</a:t>
            </a:r>
            <a:r>
              <a:rPr dirty="0">
                <a:latin typeface="Georgia" panose="02040502050405020303" pitchFamily="18" charset="0"/>
              </a:rPr>
              <a:t> </a:t>
            </a:r>
            <a:r>
              <a:rPr dirty="0" err="1">
                <a:latin typeface="Georgia" panose="02040502050405020303" pitchFamily="18" charset="0"/>
              </a:rPr>
              <a:t>humana</a:t>
            </a:r>
            <a:r>
              <a:rPr dirty="0">
                <a:latin typeface="Georgia" panose="02040502050405020303" pitchFamily="18" charset="0"/>
              </a:rPr>
              <a:t> </a:t>
            </a:r>
            <a:r>
              <a:rPr dirty="0" err="1">
                <a:latin typeface="Georgia" panose="02040502050405020303" pitchFamily="18" charset="0"/>
              </a:rPr>
              <a:t>necessitada</a:t>
            </a:r>
            <a:r>
              <a:rPr dirty="0">
                <a:latin typeface="Georgia" panose="02040502050405020303" pitchFamily="18" charset="0"/>
              </a:rPr>
              <a:t> de um </a:t>
            </a:r>
            <a:r>
              <a:rPr dirty="0" err="1">
                <a:latin typeface="Georgia" panose="02040502050405020303" pitchFamily="18" charset="0"/>
              </a:rPr>
              <a:t>projeto</a:t>
            </a:r>
            <a:r>
              <a:rPr dirty="0">
                <a:latin typeface="Georgia" panose="02040502050405020303" pitchFamily="18" charset="0"/>
              </a:rPr>
              <a:t> </a:t>
            </a:r>
            <a:r>
              <a:rPr dirty="0" err="1">
                <a:latin typeface="Georgia" panose="02040502050405020303" pitchFamily="18" charset="0"/>
              </a:rPr>
              <a:t>comum</a:t>
            </a:r>
            <a:endParaRPr dirty="0">
              <a:latin typeface="Georgia" panose="02040502050405020303" pitchFamily="18" charset="0"/>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Google Shape;295;p24"/>
          <p:cNvSpPr txBox="1">
            <a:spLocks noGrp="1"/>
          </p:cNvSpPr>
          <p:nvPr>
            <p:ph type="body" idx="1"/>
          </p:nvPr>
        </p:nvSpPr>
        <p:spPr>
          <a:xfrm>
            <a:off x="4710434" y="147696"/>
            <a:ext cx="4296979" cy="4582151"/>
          </a:xfrm>
          <a:prstGeom prst="rect">
            <a:avLst/>
          </a:prstGeom>
        </p:spPr>
        <p:txBody>
          <a:bodyPr anchor="ctr"/>
          <a:lstStyle/>
          <a:p>
            <a:pPr marL="0" indent="0" algn="ctr">
              <a:buSzTx/>
              <a:buNone/>
              <a:defRPr sz="1700">
                <a:latin typeface="Avenir"/>
                <a:ea typeface="Avenir"/>
                <a:cs typeface="Avenir"/>
                <a:sym typeface="Avenir Roman"/>
              </a:defRPr>
            </a:pPr>
            <a:r>
              <a:rPr b="1" dirty="0" err="1">
                <a:solidFill>
                  <a:srgbClr val="F28E00"/>
                </a:solidFill>
                <a:latin typeface="Georgia" panose="02040502050405020303" pitchFamily="18" charset="0"/>
              </a:rPr>
              <a:t>Escutar</a:t>
            </a:r>
            <a:r>
              <a:rPr b="1" dirty="0">
                <a:solidFill>
                  <a:srgbClr val="F28E00"/>
                </a:solidFill>
                <a:latin typeface="Georgia" panose="02040502050405020303" pitchFamily="18" charset="0"/>
              </a:rPr>
              <a:t> as </a:t>
            </a:r>
            <a:r>
              <a:rPr b="1" dirty="0" err="1">
                <a:solidFill>
                  <a:srgbClr val="F28E00"/>
                </a:solidFill>
                <a:latin typeface="Georgia" panose="02040502050405020303" pitchFamily="18" charset="0"/>
              </a:rPr>
              <a:t>Escrituras</a:t>
            </a:r>
            <a:endParaRPr b="1" dirty="0">
              <a:solidFill>
                <a:srgbClr val="F28E00"/>
              </a:solidFill>
              <a:latin typeface="Georgia" panose="02040502050405020303" pitchFamily="18" charset="0"/>
            </a:endParaRPr>
          </a:p>
          <a:p>
            <a:pPr marL="0" indent="0" algn="ctr">
              <a:buSzTx/>
              <a:buNone/>
              <a:defRPr>
                <a:latin typeface="Avenir"/>
                <a:ea typeface="Avenir"/>
                <a:cs typeface="Avenir"/>
                <a:sym typeface="Avenir Roman"/>
              </a:defRPr>
            </a:pPr>
            <a:endParaRPr dirty="0">
              <a:latin typeface="Georgia" panose="02040502050405020303" pitchFamily="18" charset="0"/>
            </a:endParaRPr>
          </a:p>
          <a:p>
            <a:pPr marL="0" indent="0" algn="ctr">
              <a:buSzTx/>
              <a:buNone/>
              <a:defRPr sz="1500">
                <a:latin typeface="Avenir"/>
                <a:ea typeface="Avenir"/>
                <a:cs typeface="Avenir"/>
                <a:sym typeface="Avenir Roman"/>
              </a:defRPr>
            </a:pPr>
            <a:r>
              <a:rPr dirty="0">
                <a:solidFill>
                  <a:srgbClr val="F28E00"/>
                </a:solidFill>
                <a:latin typeface="Georgia" panose="02040502050405020303" pitchFamily="18" charset="0"/>
              </a:rPr>
              <a:t>Jesus, a </a:t>
            </a:r>
            <a:r>
              <a:rPr dirty="0" err="1">
                <a:solidFill>
                  <a:srgbClr val="F28E00"/>
                </a:solidFill>
                <a:latin typeface="Georgia" panose="02040502050405020303" pitchFamily="18" charset="0"/>
              </a:rPr>
              <a:t>multidão</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os</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apóstolos</a:t>
            </a:r>
            <a:endParaRPr dirty="0">
              <a:solidFill>
                <a:srgbClr val="F28E00"/>
              </a:solidFill>
              <a:latin typeface="Georgia" panose="02040502050405020303" pitchFamily="18" charset="0"/>
            </a:endParaRPr>
          </a:p>
          <a:p>
            <a:pPr marL="0" indent="0" algn="ctr">
              <a:buSzTx/>
              <a:buNone/>
              <a:defRPr sz="1500">
                <a:latin typeface="Avenir"/>
                <a:ea typeface="Avenir"/>
                <a:cs typeface="Avenir"/>
                <a:sym typeface="Avenir Roman"/>
              </a:defRPr>
            </a:pPr>
            <a:endParaRPr dirty="0">
              <a:latin typeface="Georgia" panose="02040502050405020303" pitchFamily="18" charset="0"/>
            </a:endParaRPr>
          </a:p>
          <a:p>
            <a:pPr marL="0" indent="0" algn="just">
              <a:buSzTx/>
              <a:buNone/>
              <a:defRPr>
                <a:latin typeface="Avenir"/>
                <a:ea typeface="Avenir"/>
                <a:cs typeface="Avenir"/>
                <a:sym typeface="Avenir Roman"/>
              </a:defRPr>
            </a:pPr>
            <a:r>
              <a:rPr dirty="0">
                <a:latin typeface="Georgia" panose="02040502050405020303" pitchFamily="18" charset="0"/>
              </a:rPr>
              <a:t>“A</a:t>
            </a:r>
            <a:r>
              <a:rPr dirty="0">
                <a:latin typeface="Georgia" panose="02040502050405020303" pitchFamily="18" charset="0"/>
                <a:sym typeface="Helvetica Neue"/>
              </a:rPr>
              <a:t> </a:t>
            </a:r>
            <a:r>
              <a:rPr dirty="0" err="1">
                <a:latin typeface="Georgia" panose="02040502050405020303" pitchFamily="18" charset="0"/>
                <a:sym typeface="Helvetica Neue"/>
              </a:rPr>
              <a:t>ação</a:t>
            </a:r>
            <a:r>
              <a:rPr dirty="0">
                <a:latin typeface="Georgia" panose="02040502050405020303" pitchFamily="18" charset="0"/>
                <a:sym typeface="Helvetica Neue"/>
              </a:rPr>
              <a:t> de </a:t>
            </a:r>
            <a:r>
              <a:rPr dirty="0" err="1">
                <a:latin typeface="Georgia" panose="02040502050405020303" pitchFamily="18" charset="0"/>
                <a:sym typeface="Helvetica Neue"/>
              </a:rPr>
              <a:t>evangelização</a:t>
            </a:r>
            <a:r>
              <a:rPr dirty="0">
                <a:latin typeface="Georgia" panose="02040502050405020303" pitchFamily="18" charset="0"/>
                <a:sym typeface="Helvetica Neue"/>
              </a:rPr>
              <a:t> e a </a:t>
            </a:r>
            <a:r>
              <a:rPr dirty="0" err="1">
                <a:latin typeface="Georgia" panose="02040502050405020303" pitchFamily="18" charset="0"/>
                <a:sym typeface="Helvetica Neue"/>
              </a:rPr>
              <a:t>mensagem</a:t>
            </a:r>
            <a:r>
              <a:rPr dirty="0">
                <a:latin typeface="Georgia" panose="02040502050405020303" pitchFamily="18" charset="0"/>
                <a:sym typeface="Helvetica Neue"/>
              </a:rPr>
              <a:t> de </a:t>
            </a:r>
            <a:r>
              <a:rPr dirty="0" err="1">
                <a:latin typeface="Georgia" panose="02040502050405020303" pitchFamily="18" charset="0"/>
                <a:sym typeface="Helvetica Neue"/>
              </a:rPr>
              <a:t>salvação</a:t>
            </a:r>
            <a:r>
              <a:rPr dirty="0">
                <a:latin typeface="Georgia" panose="02040502050405020303" pitchFamily="18" charset="0"/>
                <a:sym typeface="Helvetica Neue"/>
              </a:rPr>
              <a:t> </a:t>
            </a:r>
            <a:r>
              <a:rPr dirty="0" err="1">
                <a:latin typeface="Georgia" panose="02040502050405020303" pitchFamily="18" charset="0"/>
                <a:sym typeface="Helvetica Neue"/>
              </a:rPr>
              <a:t>não</a:t>
            </a:r>
            <a:r>
              <a:rPr dirty="0">
                <a:latin typeface="Georgia" panose="02040502050405020303" pitchFamily="18" charset="0"/>
                <a:sym typeface="Helvetica Neue"/>
              </a:rPr>
              <a:t> </a:t>
            </a:r>
            <a:r>
              <a:rPr dirty="0" err="1">
                <a:latin typeface="Georgia" panose="02040502050405020303" pitchFamily="18" charset="0"/>
                <a:sym typeface="Helvetica Neue"/>
              </a:rPr>
              <a:t>seriam</a:t>
            </a:r>
            <a:r>
              <a:rPr dirty="0">
                <a:latin typeface="Georgia" panose="02040502050405020303" pitchFamily="18" charset="0"/>
                <a:sym typeface="Helvetica Neue"/>
              </a:rPr>
              <a:t> </a:t>
            </a:r>
            <a:r>
              <a:rPr dirty="0" err="1">
                <a:latin typeface="Georgia" panose="02040502050405020303" pitchFamily="18" charset="0"/>
                <a:sym typeface="Helvetica Neue"/>
              </a:rPr>
              <a:t>compreensíveis</a:t>
            </a:r>
            <a:r>
              <a:rPr dirty="0">
                <a:latin typeface="Georgia" panose="02040502050405020303" pitchFamily="18" charset="0"/>
                <a:sym typeface="Helvetica Neue"/>
              </a:rPr>
              <a:t> </a:t>
            </a:r>
            <a:r>
              <a:rPr dirty="0" err="1">
                <a:latin typeface="Georgia" panose="02040502050405020303" pitchFamily="18" charset="0"/>
                <a:sym typeface="Helvetica Neue"/>
              </a:rPr>
              <a:t>sem</a:t>
            </a:r>
            <a:r>
              <a:rPr dirty="0">
                <a:latin typeface="Georgia" panose="02040502050405020303" pitchFamily="18" charset="0"/>
                <a:sym typeface="Helvetica Neue"/>
              </a:rPr>
              <a:t> a </a:t>
            </a:r>
            <a:r>
              <a:rPr dirty="0" err="1">
                <a:latin typeface="Georgia" panose="02040502050405020303" pitchFamily="18" charset="0"/>
                <a:sym typeface="Helvetica Neue"/>
              </a:rPr>
              <a:t>abertura</a:t>
            </a:r>
            <a:r>
              <a:rPr dirty="0">
                <a:latin typeface="Georgia" panose="02040502050405020303" pitchFamily="18" charset="0"/>
                <a:sym typeface="Helvetica Neue"/>
              </a:rPr>
              <a:t> </a:t>
            </a:r>
            <a:r>
              <a:rPr dirty="0" err="1">
                <a:latin typeface="Georgia" panose="02040502050405020303" pitchFamily="18" charset="0"/>
                <a:sym typeface="Helvetica Neue"/>
              </a:rPr>
              <a:t>constante</a:t>
            </a:r>
            <a:r>
              <a:rPr dirty="0">
                <a:latin typeface="Georgia" panose="02040502050405020303" pitchFamily="18" charset="0"/>
                <a:sym typeface="Helvetica Neue"/>
              </a:rPr>
              <a:t> de Jesus </a:t>
            </a:r>
            <a:r>
              <a:rPr dirty="0" err="1">
                <a:latin typeface="Georgia" panose="02040502050405020303" pitchFamily="18" charset="0"/>
                <a:sym typeface="Helvetica Neue"/>
              </a:rPr>
              <a:t>ao</a:t>
            </a:r>
            <a:r>
              <a:rPr dirty="0">
                <a:latin typeface="Georgia" panose="02040502050405020303" pitchFamily="18" charset="0"/>
                <a:sym typeface="Helvetica Neue"/>
              </a:rPr>
              <a:t> interlocutor </a:t>
            </a:r>
            <a:r>
              <a:rPr dirty="0" err="1">
                <a:latin typeface="Georgia" panose="02040502050405020303" pitchFamily="18" charset="0"/>
                <a:sym typeface="Helvetica Neue"/>
              </a:rPr>
              <a:t>mais</a:t>
            </a:r>
            <a:r>
              <a:rPr dirty="0">
                <a:latin typeface="Georgia" panose="02040502050405020303" pitchFamily="18" charset="0"/>
                <a:sym typeface="Helvetica Neue"/>
              </a:rPr>
              <a:t> </a:t>
            </a:r>
            <a:r>
              <a:rPr dirty="0" err="1">
                <a:latin typeface="Georgia" panose="02040502050405020303" pitchFamily="18" charset="0"/>
                <a:sym typeface="Helvetica Neue"/>
              </a:rPr>
              <a:t>vasto</a:t>
            </a:r>
            <a:r>
              <a:rPr dirty="0">
                <a:latin typeface="Georgia" panose="02040502050405020303" pitchFamily="18" charset="0"/>
                <a:sym typeface="Helvetica Neue"/>
              </a:rPr>
              <a:t> </a:t>
            </a:r>
            <a:r>
              <a:rPr dirty="0" err="1">
                <a:latin typeface="Georgia" panose="02040502050405020303" pitchFamily="18" charset="0"/>
                <a:sym typeface="Helvetica Neue"/>
              </a:rPr>
              <a:t>possível</a:t>
            </a:r>
            <a:r>
              <a:rPr dirty="0">
                <a:latin typeface="Georgia" panose="02040502050405020303" pitchFamily="18" charset="0"/>
                <a:sym typeface="Helvetica Neue"/>
              </a:rPr>
              <a:t>, que </a:t>
            </a:r>
            <a:r>
              <a:rPr dirty="0" err="1">
                <a:latin typeface="Georgia" panose="02040502050405020303" pitchFamily="18" charset="0"/>
                <a:sym typeface="Helvetica Neue"/>
              </a:rPr>
              <a:t>os</a:t>
            </a:r>
            <a:r>
              <a:rPr dirty="0">
                <a:latin typeface="Georgia" panose="02040502050405020303" pitchFamily="18" charset="0"/>
                <a:sym typeface="Helvetica Neue"/>
              </a:rPr>
              <a:t> </a:t>
            </a:r>
            <a:r>
              <a:rPr dirty="0" err="1">
                <a:latin typeface="Georgia" panose="02040502050405020303" pitchFamily="18" charset="0"/>
                <a:sym typeface="Helvetica Neue"/>
              </a:rPr>
              <a:t>Evangelhos</a:t>
            </a:r>
            <a:r>
              <a:rPr dirty="0">
                <a:latin typeface="Georgia" panose="02040502050405020303" pitchFamily="18" charset="0"/>
                <a:sym typeface="Helvetica Neue"/>
              </a:rPr>
              <a:t> </a:t>
            </a:r>
            <a:r>
              <a:rPr dirty="0" err="1">
                <a:latin typeface="Georgia" panose="02040502050405020303" pitchFamily="18" charset="0"/>
                <a:sym typeface="Helvetica Neue"/>
              </a:rPr>
              <a:t>indicam</a:t>
            </a:r>
            <a:r>
              <a:rPr dirty="0">
                <a:latin typeface="Georgia" panose="02040502050405020303" pitchFamily="18" charset="0"/>
                <a:sym typeface="Helvetica Neue"/>
              </a:rPr>
              <a:t> </a:t>
            </a:r>
            <a:r>
              <a:rPr dirty="0" err="1">
                <a:latin typeface="Georgia" panose="02040502050405020303" pitchFamily="18" charset="0"/>
                <a:sym typeface="Helvetica Neue"/>
              </a:rPr>
              <a:t>como</a:t>
            </a:r>
            <a:r>
              <a:rPr dirty="0">
                <a:latin typeface="Georgia" panose="02040502050405020303" pitchFamily="18" charset="0"/>
                <a:sym typeface="Helvetica Neue"/>
              </a:rPr>
              <a:t> a </a:t>
            </a:r>
            <a:r>
              <a:rPr dirty="0" err="1">
                <a:latin typeface="Georgia" panose="02040502050405020303" pitchFamily="18" charset="0"/>
                <a:sym typeface="Helvetica Neue"/>
              </a:rPr>
              <a:t>multidão</a:t>
            </a:r>
            <a:r>
              <a:rPr dirty="0">
                <a:latin typeface="Georgia" panose="02040502050405020303" pitchFamily="18" charset="0"/>
                <a:sym typeface="Helvetica Neue"/>
              </a:rPr>
              <a:t>, </a:t>
            </a:r>
            <a:r>
              <a:rPr dirty="0" err="1">
                <a:latin typeface="Georgia" panose="02040502050405020303" pitchFamily="18" charset="0"/>
                <a:sym typeface="Helvetica Neue"/>
              </a:rPr>
              <a:t>ou</a:t>
            </a:r>
            <a:r>
              <a:rPr dirty="0">
                <a:latin typeface="Georgia" panose="02040502050405020303" pitchFamily="18" charset="0"/>
                <a:sym typeface="Helvetica Neue"/>
              </a:rPr>
              <a:t> </a:t>
            </a:r>
            <a:r>
              <a:rPr dirty="0" err="1">
                <a:latin typeface="Georgia" panose="02040502050405020303" pitchFamily="18" charset="0"/>
                <a:sym typeface="Helvetica Neue"/>
              </a:rPr>
              <a:t>seja</a:t>
            </a:r>
            <a:r>
              <a:rPr dirty="0">
                <a:latin typeface="Georgia" panose="02040502050405020303" pitchFamily="18" charset="0"/>
                <a:sym typeface="Helvetica Neue"/>
              </a:rPr>
              <a:t>, o </a:t>
            </a:r>
            <a:r>
              <a:rPr dirty="0" err="1">
                <a:latin typeface="Georgia" panose="02040502050405020303" pitchFamily="18" charset="0"/>
                <a:sym typeface="Helvetica Neue"/>
              </a:rPr>
              <a:t>conjunto</a:t>
            </a:r>
            <a:r>
              <a:rPr dirty="0">
                <a:latin typeface="Georgia" panose="02040502050405020303" pitchFamily="18" charset="0"/>
                <a:sym typeface="Helvetica Neue"/>
              </a:rPr>
              <a:t> de </a:t>
            </a:r>
            <a:r>
              <a:rPr dirty="0" err="1">
                <a:latin typeface="Georgia" panose="02040502050405020303" pitchFamily="18" charset="0"/>
                <a:sym typeface="Helvetica Neue"/>
              </a:rPr>
              <a:t>pessoas</a:t>
            </a:r>
            <a:r>
              <a:rPr dirty="0">
                <a:latin typeface="Georgia" panose="02040502050405020303" pitchFamily="18" charset="0"/>
                <a:sym typeface="Helvetica Neue"/>
              </a:rPr>
              <a:t> que o </a:t>
            </a:r>
            <a:r>
              <a:rPr dirty="0" err="1">
                <a:latin typeface="Georgia" panose="02040502050405020303" pitchFamily="18" charset="0"/>
                <a:sym typeface="Helvetica Neue"/>
              </a:rPr>
              <a:t>seguem</a:t>
            </a:r>
            <a:r>
              <a:rPr dirty="0">
                <a:latin typeface="Georgia" panose="02040502050405020303" pitchFamily="18" charset="0"/>
                <a:sym typeface="Helvetica Neue"/>
              </a:rPr>
              <a:t> </a:t>
            </a:r>
            <a:r>
              <a:rPr dirty="0" err="1">
                <a:latin typeface="Georgia" panose="02040502050405020303" pitchFamily="18" charset="0"/>
                <a:sym typeface="Helvetica Neue"/>
              </a:rPr>
              <a:t>ao</a:t>
            </a:r>
            <a:r>
              <a:rPr dirty="0">
                <a:latin typeface="Georgia" panose="02040502050405020303" pitchFamily="18" charset="0"/>
                <a:sym typeface="Helvetica Neue"/>
              </a:rPr>
              <a:t> </a:t>
            </a:r>
            <a:r>
              <a:rPr dirty="0" err="1">
                <a:latin typeface="Georgia" panose="02040502050405020303" pitchFamily="18" charset="0"/>
                <a:sym typeface="Helvetica Neue"/>
              </a:rPr>
              <a:t>longo</a:t>
            </a:r>
            <a:r>
              <a:rPr dirty="0">
                <a:latin typeface="Georgia" panose="02040502050405020303" pitchFamily="18" charset="0"/>
                <a:sym typeface="Helvetica Neue"/>
              </a:rPr>
              <a:t> do </a:t>
            </a:r>
            <a:r>
              <a:rPr dirty="0" err="1">
                <a:latin typeface="Georgia" panose="02040502050405020303" pitchFamily="18" charset="0"/>
                <a:sym typeface="Helvetica Neue"/>
              </a:rPr>
              <a:t>caminho</a:t>
            </a:r>
            <a:r>
              <a:rPr dirty="0">
                <a:latin typeface="Georgia" panose="02040502050405020303" pitchFamily="18" charset="0"/>
                <a:sym typeface="Helvetica Neue"/>
              </a:rPr>
              <a:t>, e </a:t>
            </a:r>
            <a:r>
              <a:rPr dirty="0" err="1">
                <a:latin typeface="Georgia" panose="02040502050405020303" pitchFamily="18" charset="0"/>
                <a:sym typeface="Helvetica Neue"/>
              </a:rPr>
              <a:t>às</a:t>
            </a:r>
            <a:r>
              <a:rPr dirty="0">
                <a:latin typeface="Georgia" panose="02040502050405020303" pitchFamily="18" charset="0"/>
                <a:sym typeface="Helvetica Neue"/>
              </a:rPr>
              <a:t> </a:t>
            </a:r>
            <a:r>
              <a:rPr dirty="0" err="1">
                <a:latin typeface="Georgia" panose="02040502050405020303" pitchFamily="18" charset="0"/>
                <a:sym typeface="Helvetica Neue"/>
              </a:rPr>
              <a:t>vezes</a:t>
            </a:r>
            <a:r>
              <a:rPr dirty="0">
                <a:latin typeface="Georgia" panose="02040502050405020303" pitchFamily="18" charset="0"/>
                <a:sym typeface="Helvetica Neue"/>
              </a:rPr>
              <a:t> até o </a:t>
            </a:r>
            <a:r>
              <a:rPr dirty="0" err="1">
                <a:latin typeface="Georgia" panose="02040502050405020303" pitchFamily="18" charset="0"/>
                <a:sym typeface="Helvetica Neue"/>
              </a:rPr>
              <a:t>perseguem</a:t>
            </a:r>
            <a:r>
              <a:rPr dirty="0">
                <a:latin typeface="Georgia" panose="02040502050405020303" pitchFamily="18" charset="0"/>
                <a:sym typeface="Helvetica Neue"/>
              </a:rPr>
              <a:t>, </a:t>
            </a:r>
            <a:r>
              <a:rPr dirty="0" err="1">
                <a:latin typeface="Georgia" panose="02040502050405020303" pitchFamily="18" charset="0"/>
                <a:sym typeface="Helvetica Neue"/>
              </a:rPr>
              <a:t>na</a:t>
            </a:r>
            <a:r>
              <a:rPr dirty="0">
                <a:latin typeface="Georgia" panose="02040502050405020303" pitchFamily="18" charset="0"/>
                <a:sym typeface="Helvetica Neue"/>
              </a:rPr>
              <a:t> </a:t>
            </a:r>
            <a:r>
              <a:rPr dirty="0" err="1">
                <a:latin typeface="Georgia" panose="02040502050405020303" pitchFamily="18" charset="0"/>
                <a:sym typeface="Helvetica Neue"/>
              </a:rPr>
              <a:t>esperança</a:t>
            </a:r>
            <a:r>
              <a:rPr dirty="0">
                <a:latin typeface="Georgia" panose="02040502050405020303" pitchFamily="18" charset="0"/>
                <a:sym typeface="Helvetica Neue"/>
              </a:rPr>
              <a:t> de um </a:t>
            </a:r>
            <a:r>
              <a:rPr dirty="0" err="1">
                <a:latin typeface="Georgia" panose="02040502050405020303" pitchFamily="18" charset="0"/>
                <a:sym typeface="Helvetica Neue"/>
              </a:rPr>
              <a:t>sinal</a:t>
            </a:r>
            <a:r>
              <a:rPr dirty="0">
                <a:latin typeface="Georgia" panose="02040502050405020303" pitchFamily="18" charset="0"/>
                <a:sym typeface="Helvetica Neue"/>
              </a:rPr>
              <a:t> e de </a:t>
            </a:r>
            <a:r>
              <a:rPr dirty="0" err="1">
                <a:latin typeface="Georgia" panose="02040502050405020303" pitchFamily="18" charset="0"/>
                <a:sym typeface="Helvetica Neue"/>
              </a:rPr>
              <a:t>uma</a:t>
            </a:r>
            <a:r>
              <a:rPr dirty="0">
                <a:latin typeface="Georgia" panose="02040502050405020303" pitchFamily="18" charset="0"/>
                <a:sym typeface="Helvetica Neue"/>
              </a:rPr>
              <a:t> </a:t>
            </a:r>
            <a:r>
              <a:rPr dirty="0" err="1">
                <a:latin typeface="Georgia" panose="02040502050405020303" pitchFamily="18" charset="0"/>
                <a:sym typeface="Helvetica Neue"/>
              </a:rPr>
              <a:t>palavra</a:t>
            </a:r>
            <a:r>
              <a:rPr dirty="0">
                <a:latin typeface="Georgia" panose="02040502050405020303" pitchFamily="18" charset="0"/>
                <a:sym typeface="Helvetica Neue"/>
              </a:rPr>
              <a:t> de </a:t>
            </a:r>
            <a:r>
              <a:rPr dirty="0" err="1">
                <a:latin typeface="Georgia" panose="02040502050405020303" pitchFamily="18" charset="0"/>
                <a:sym typeface="Helvetica Neue"/>
              </a:rPr>
              <a:t>salvação</a:t>
            </a:r>
            <a:r>
              <a:rPr dirty="0">
                <a:latin typeface="Georgia" panose="02040502050405020303" pitchFamily="18" charset="0"/>
                <a:sym typeface="Helvetica Neue"/>
              </a:rPr>
              <a:t>: </a:t>
            </a:r>
            <a:r>
              <a:rPr dirty="0" err="1">
                <a:latin typeface="Georgia" panose="02040502050405020303" pitchFamily="18" charset="0"/>
                <a:sym typeface="Helvetica Neue"/>
              </a:rPr>
              <a:t>eis</a:t>
            </a:r>
            <a:r>
              <a:rPr dirty="0">
                <a:latin typeface="Georgia" panose="02040502050405020303" pitchFamily="18" charset="0"/>
                <a:sym typeface="Helvetica Neue"/>
              </a:rPr>
              <a:t> o </a:t>
            </a:r>
            <a:r>
              <a:rPr dirty="0" err="1">
                <a:latin typeface="Georgia" panose="02040502050405020303" pitchFamily="18" charset="0"/>
                <a:sym typeface="Helvetica Neue"/>
              </a:rPr>
              <a:t>segundo</a:t>
            </a:r>
            <a:r>
              <a:rPr dirty="0">
                <a:latin typeface="Georgia" panose="02040502050405020303" pitchFamily="18" charset="0"/>
                <a:sym typeface="Helvetica Neue"/>
              </a:rPr>
              <a:t> </a:t>
            </a:r>
            <a:r>
              <a:rPr dirty="0" err="1">
                <a:latin typeface="Georgia" panose="02040502050405020303" pitchFamily="18" charset="0"/>
                <a:sym typeface="Helvetica Neue"/>
              </a:rPr>
              <a:t>ator</a:t>
            </a:r>
            <a:r>
              <a:rPr dirty="0">
                <a:latin typeface="Georgia" panose="02040502050405020303" pitchFamily="18" charset="0"/>
                <a:sym typeface="Helvetica Neue"/>
              </a:rPr>
              <a:t> da </a:t>
            </a:r>
            <a:r>
              <a:rPr dirty="0" err="1">
                <a:latin typeface="Georgia" panose="02040502050405020303" pitchFamily="18" charset="0"/>
                <a:sym typeface="Helvetica Neue"/>
              </a:rPr>
              <a:t>cena</a:t>
            </a:r>
            <a:r>
              <a:rPr dirty="0">
                <a:latin typeface="Georgia" panose="02040502050405020303" pitchFamily="18" charset="0"/>
                <a:sym typeface="Helvetica Neue"/>
              </a:rPr>
              <a:t> da </a:t>
            </a:r>
            <a:r>
              <a:rPr dirty="0" err="1">
                <a:latin typeface="Georgia" panose="02040502050405020303" pitchFamily="18" charset="0"/>
                <a:sym typeface="Helvetica Neue"/>
              </a:rPr>
              <a:t>Revelação</a:t>
            </a:r>
            <a:r>
              <a:rPr dirty="0">
                <a:latin typeface="Georgia" panose="02040502050405020303" pitchFamily="18" charset="0"/>
                <a:sym typeface="Helvetica Neue"/>
              </a:rPr>
              <a:t>. O </a:t>
            </a:r>
            <a:r>
              <a:rPr dirty="0" err="1">
                <a:latin typeface="Georgia" panose="02040502050405020303" pitchFamily="18" charset="0"/>
                <a:sym typeface="Helvetica Neue"/>
              </a:rPr>
              <a:t>anúncio</a:t>
            </a:r>
            <a:r>
              <a:rPr dirty="0">
                <a:latin typeface="Georgia" panose="02040502050405020303" pitchFamily="18" charset="0"/>
                <a:sym typeface="Helvetica Neue"/>
              </a:rPr>
              <a:t> </a:t>
            </a:r>
            <a:r>
              <a:rPr dirty="0" err="1">
                <a:latin typeface="Georgia" panose="02040502050405020303" pitchFamily="18" charset="0"/>
                <a:sym typeface="Helvetica Neue"/>
              </a:rPr>
              <a:t>evangélico</a:t>
            </a:r>
            <a:r>
              <a:rPr dirty="0">
                <a:latin typeface="Georgia" panose="02040502050405020303" pitchFamily="18" charset="0"/>
                <a:sym typeface="Helvetica Neue"/>
              </a:rPr>
              <a:t> </a:t>
            </a:r>
            <a:r>
              <a:rPr dirty="0" err="1">
                <a:latin typeface="Georgia" panose="02040502050405020303" pitchFamily="18" charset="0"/>
                <a:sym typeface="Helvetica Neue"/>
              </a:rPr>
              <a:t>não</a:t>
            </a:r>
            <a:r>
              <a:rPr dirty="0">
                <a:latin typeface="Georgia" panose="02040502050405020303" pitchFamily="18" charset="0"/>
                <a:sym typeface="Helvetica Neue"/>
              </a:rPr>
              <a:t> se dirige </a:t>
            </a:r>
            <a:r>
              <a:rPr dirty="0" err="1">
                <a:latin typeface="Georgia" panose="02040502050405020303" pitchFamily="18" charset="0"/>
                <a:sym typeface="Helvetica Neue"/>
              </a:rPr>
              <a:t>unicamente</a:t>
            </a:r>
            <a:r>
              <a:rPr dirty="0">
                <a:latin typeface="Georgia" panose="02040502050405020303" pitchFamily="18" charset="0"/>
                <a:sym typeface="Helvetica Neue"/>
              </a:rPr>
              <a:t> a </a:t>
            </a:r>
            <a:r>
              <a:rPr dirty="0" err="1">
                <a:latin typeface="Georgia" panose="02040502050405020303" pitchFamily="18" charset="0"/>
                <a:sym typeface="Helvetica Neue"/>
              </a:rPr>
              <a:t>poucos</a:t>
            </a:r>
            <a:r>
              <a:rPr dirty="0">
                <a:latin typeface="Georgia" panose="02040502050405020303" pitchFamily="18" charset="0"/>
                <a:sym typeface="Helvetica Neue"/>
              </a:rPr>
              <a:t> </a:t>
            </a:r>
            <a:r>
              <a:rPr dirty="0" err="1">
                <a:latin typeface="Georgia" panose="02040502050405020303" pitchFamily="18" charset="0"/>
                <a:sym typeface="Helvetica Neue"/>
              </a:rPr>
              <a:t>iluminados</a:t>
            </a:r>
            <a:r>
              <a:rPr dirty="0">
                <a:latin typeface="Georgia" panose="02040502050405020303" pitchFamily="18" charset="0"/>
                <a:sym typeface="Helvetica Neue"/>
              </a:rPr>
              <a:t> </a:t>
            </a:r>
            <a:r>
              <a:rPr dirty="0" err="1">
                <a:latin typeface="Georgia" panose="02040502050405020303" pitchFamily="18" charset="0"/>
                <a:sym typeface="Helvetica Neue"/>
              </a:rPr>
              <a:t>ou</a:t>
            </a:r>
            <a:r>
              <a:rPr dirty="0">
                <a:latin typeface="Georgia" panose="02040502050405020303" pitchFamily="18" charset="0"/>
                <a:sym typeface="Helvetica Neue"/>
              </a:rPr>
              <a:t> </a:t>
            </a:r>
            <a:r>
              <a:rPr dirty="0" err="1">
                <a:latin typeface="Georgia" panose="02040502050405020303" pitchFamily="18" charset="0"/>
                <a:sym typeface="Helvetica Neue"/>
              </a:rPr>
              <a:t>escolhidos</a:t>
            </a:r>
            <a:r>
              <a:rPr dirty="0">
                <a:latin typeface="Georgia" panose="02040502050405020303" pitchFamily="18" charset="0"/>
                <a:sym typeface="Helvetica Neue"/>
              </a:rPr>
              <a:t>.</a:t>
            </a:r>
            <a:r>
              <a:rPr dirty="0">
                <a:latin typeface="Georgia" panose="02040502050405020303" pitchFamily="18" charset="0"/>
              </a:rPr>
              <a:t>” (DP, 18) </a:t>
            </a:r>
          </a:p>
          <a:p>
            <a:pPr marL="0" indent="0">
              <a:buSzTx/>
              <a:buNone/>
              <a:defRPr sz="1300">
                <a:latin typeface="Avenir"/>
                <a:ea typeface="Avenir"/>
                <a:cs typeface="Avenir"/>
                <a:sym typeface="Avenir Roman"/>
              </a:defRPr>
            </a:pPr>
            <a:endParaRPr dirty="0">
              <a:latin typeface="Georgia" panose="02040502050405020303" pitchFamily="18" charset="0"/>
            </a:endParaRPr>
          </a:p>
          <a:p>
            <a:pPr marL="285750" indent="-285750">
              <a:buSzTx/>
              <a:buFont typeface="Wingdings" panose="05000000000000000000" pitchFamily="2" charset="2"/>
              <a:buChar char="Ø"/>
              <a:defRPr sz="1300">
                <a:latin typeface="Avenir"/>
                <a:ea typeface="Avenir"/>
                <a:cs typeface="Avenir"/>
                <a:sym typeface="Avenir Roman"/>
              </a:defRPr>
            </a:pPr>
            <a:r>
              <a:rPr dirty="0" smtClean="0">
                <a:latin typeface="Georgia" panose="02040502050405020303" pitchFamily="18" charset="0"/>
              </a:rPr>
              <a:t> </a:t>
            </a:r>
            <a:r>
              <a:rPr dirty="0">
                <a:latin typeface="Georgia" panose="02040502050405020303" pitchFamily="18" charset="0"/>
              </a:rPr>
              <a:t>Para que a </a:t>
            </a:r>
            <a:r>
              <a:rPr dirty="0" err="1">
                <a:latin typeface="Georgia" panose="02040502050405020303" pitchFamily="18" charset="0"/>
              </a:rPr>
              <a:t>Igreja</a:t>
            </a:r>
            <a:r>
              <a:rPr dirty="0">
                <a:latin typeface="Georgia" panose="02040502050405020303" pitchFamily="18" charset="0"/>
              </a:rPr>
              <a:t> </a:t>
            </a:r>
            <a:r>
              <a:rPr dirty="0" err="1">
                <a:latin typeface="Georgia" panose="02040502050405020303" pitchFamily="18" charset="0"/>
              </a:rPr>
              <a:t>seja</a:t>
            </a:r>
            <a:r>
              <a:rPr dirty="0">
                <a:latin typeface="Georgia" panose="02040502050405020303" pitchFamily="18" charset="0"/>
              </a:rPr>
              <a:t> </a:t>
            </a:r>
            <a:r>
              <a:rPr dirty="0" err="1">
                <a:latin typeface="Georgia" panose="02040502050405020303" pitchFamily="18" charset="0"/>
              </a:rPr>
              <a:t>ela</a:t>
            </a:r>
            <a:r>
              <a:rPr dirty="0">
                <a:latin typeface="Georgia" panose="02040502050405020303" pitchFamily="18" charset="0"/>
              </a:rPr>
              <a:t> </a:t>
            </a:r>
            <a:r>
              <a:rPr dirty="0" err="1">
                <a:latin typeface="Georgia" panose="02040502050405020303" pitchFamily="18" charset="0"/>
              </a:rPr>
              <a:t>mesma</a:t>
            </a:r>
            <a:r>
              <a:rPr dirty="0">
                <a:latin typeface="Georgia" panose="02040502050405020303" pitchFamily="18" charset="0"/>
              </a:rPr>
              <a:t>, e para que a </a:t>
            </a:r>
            <a:r>
              <a:rPr dirty="0" err="1">
                <a:latin typeface="Georgia" panose="02040502050405020303" pitchFamily="18" charset="0"/>
              </a:rPr>
              <a:t>sua</a:t>
            </a:r>
            <a:r>
              <a:rPr dirty="0">
                <a:latin typeface="Georgia" panose="02040502050405020303" pitchFamily="18" charset="0"/>
              </a:rPr>
              <a:t> </a:t>
            </a:r>
            <a:r>
              <a:rPr dirty="0" err="1">
                <a:latin typeface="Georgia" panose="02040502050405020303" pitchFamily="18" charset="0"/>
              </a:rPr>
              <a:t>missão</a:t>
            </a:r>
            <a:r>
              <a:rPr dirty="0">
                <a:latin typeface="Georgia" panose="02040502050405020303" pitchFamily="18" charset="0"/>
              </a:rPr>
              <a:t> </a:t>
            </a:r>
            <a:r>
              <a:rPr dirty="0" err="1">
                <a:latin typeface="Georgia" panose="02040502050405020303" pitchFamily="18" charset="0"/>
              </a:rPr>
              <a:t>dê</a:t>
            </a:r>
            <a:r>
              <a:rPr dirty="0">
                <a:latin typeface="Georgia" panose="02040502050405020303" pitchFamily="18" charset="0"/>
              </a:rPr>
              <a:t> </a:t>
            </a:r>
            <a:r>
              <a:rPr dirty="0" err="1">
                <a:latin typeface="Georgia" panose="02040502050405020303" pitchFamily="18" charset="0"/>
              </a:rPr>
              <a:t>frutos</a:t>
            </a:r>
            <a:r>
              <a:rPr dirty="0">
                <a:latin typeface="Georgia" panose="02040502050405020303" pitchFamily="18" charset="0"/>
              </a:rPr>
              <a:t>, </a:t>
            </a:r>
            <a:r>
              <a:rPr dirty="0" err="1">
                <a:latin typeface="Georgia" panose="02040502050405020303" pitchFamily="18" charset="0"/>
              </a:rPr>
              <a:t>os</a:t>
            </a:r>
            <a:r>
              <a:rPr dirty="0">
                <a:latin typeface="Georgia" panose="02040502050405020303" pitchFamily="18" charset="0"/>
              </a:rPr>
              <a:t> </a:t>
            </a:r>
            <a:r>
              <a:rPr dirty="0" err="1">
                <a:latin typeface="Georgia" panose="02040502050405020303" pitchFamily="18" charset="0"/>
              </a:rPr>
              <a:t>três</a:t>
            </a:r>
            <a:r>
              <a:rPr dirty="0">
                <a:latin typeface="Georgia" panose="02040502050405020303" pitchFamily="18" charset="0"/>
              </a:rPr>
              <a:t> </a:t>
            </a:r>
            <a:r>
              <a:rPr dirty="0" err="1">
                <a:latin typeface="Georgia" panose="02040502050405020303" pitchFamily="18" charset="0"/>
              </a:rPr>
              <a:t>devem</a:t>
            </a:r>
            <a:r>
              <a:rPr dirty="0">
                <a:latin typeface="Georgia" panose="02040502050405020303" pitchFamily="18" charset="0"/>
              </a:rPr>
              <a:t> </a:t>
            </a:r>
            <a:r>
              <a:rPr dirty="0" err="1">
                <a:latin typeface="Georgia" panose="02040502050405020303" pitchFamily="18" charset="0"/>
              </a:rPr>
              <a:t>estar</a:t>
            </a:r>
            <a:r>
              <a:rPr dirty="0">
                <a:latin typeface="Georgia" panose="02040502050405020303" pitchFamily="18" charset="0"/>
              </a:rPr>
              <a:t> </a:t>
            </a:r>
            <a:r>
              <a:rPr dirty="0" err="1">
                <a:latin typeface="Georgia" panose="02040502050405020303" pitchFamily="18" charset="0"/>
              </a:rPr>
              <a:t>sempre</a:t>
            </a:r>
            <a:r>
              <a:rPr dirty="0">
                <a:latin typeface="Georgia" panose="02040502050405020303" pitchFamily="18" charset="0"/>
              </a:rPr>
              <a:t> </a:t>
            </a:r>
            <a:r>
              <a:rPr dirty="0" err="1">
                <a:latin typeface="Georgia" panose="02040502050405020303" pitchFamily="18" charset="0"/>
              </a:rPr>
              <a:t>presentes</a:t>
            </a:r>
            <a:r>
              <a:rPr dirty="0">
                <a:latin typeface="Georgia" panose="02040502050405020303" pitchFamily="18" charset="0"/>
              </a:rPr>
              <a:t>: Jesus, a </a:t>
            </a:r>
            <a:r>
              <a:rPr dirty="0" err="1">
                <a:latin typeface="Georgia" panose="02040502050405020303" pitchFamily="18" charset="0"/>
              </a:rPr>
              <a:t>multidão</a:t>
            </a:r>
            <a:r>
              <a:rPr dirty="0">
                <a:latin typeface="Georgia" panose="02040502050405020303" pitchFamily="18" charset="0"/>
              </a:rPr>
              <a:t> e </a:t>
            </a:r>
            <a:r>
              <a:rPr dirty="0" err="1">
                <a:latin typeface="Georgia" panose="02040502050405020303" pitchFamily="18" charset="0"/>
              </a:rPr>
              <a:t>os</a:t>
            </a:r>
            <a:r>
              <a:rPr dirty="0">
                <a:latin typeface="Georgia" panose="02040502050405020303" pitchFamily="18" charset="0"/>
              </a:rPr>
              <a:t> </a:t>
            </a:r>
            <a:r>
              <a:rPr dirty="0" err="1">
                <a:latin typeface="Georgia" panose="02040502050405020303" pitchFamily="18" charset="0"/>
              </a:rPr>
              <a:t>apóstolos</a:t>
            </a:r>
            <a:r>
              <a:rPr dirty="0">
                <a:latin typeface="Georgia" panose="02040502050405020303" pitchFamily="18" charset="0"/>
              </a:rPr>
              <a:t>.</a:t>
            </a:r>
          </a:p>
        </p:txBody>
      </p:sp>
      <p:sp>
        <p:nvSpPr>
          <p:cNvPr id="385" name="Google Shape;296;p24"/>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pic>
        <p:nvPicPr>
          <p:cNvPr id="386" name="Google Shape;297;p24" descr="Google Shape;297;p24"/>
          <p:cNvPicPr>
            <a:picLocks noChangeAspect="1"/>
          </p:cNvPicPr>
          <p:nvPr/>
        </p:nvPicPr>
        <p:blipFill>
          <a:blip r:embed="rId2"/>
          <a:srcRect t="17140" b="7880"/>
          <a:stretch>
            <a:fillRect/>
          </a:stretch>
        </p:blipFill>
        <p:spPr>
          <a:xfrm>
            <a:off x="0" y="0"/>
            <a:ext cx="4571999" cy="5143502"/>
          </a:xfrm>
          <a:prstGeom prst="rect">
            <a:avLst/>
          </a:prstGeom>
          <a:ln w="12700">
            <a:miter lim="400000"/>
          </a:ln>
        </p:spPr>
      </p:pic>
      <p:sp>
        <p:nvSpPr>
          <p:cNvPr id="387" name="Google Shape;298;p24"/>
          <p:cNvSpPr/>
          <p:nvPr/>
        </p:nvSpPr>
        <p:spPr>
          <a:xfrm>
            <a:off x="5886841" y="4852594"/>
            <a:ext cx="1685701" cy="1"/>
          </a:xfrm>
          <a:prstGeom prst="line">
            <a:avLst/>
          </a:prstGeom>
          <a:ln w="28575">
            <a:solidFill>
              <a:schemeClr val="accent1"/>
            </a:solidFill>
            <a:prstDash val="dot"/>
          </a:ln>
        </p:spPr>
        <p:txBody>
          <a:bodyPr lIns="45719" rIns="45719"/>
          <a:lstStyle/>
          <a:p>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Google Shape;303;p25"/>
          <p:cNvSpPr txBox="1">
            <a:spLocks noGrp="1"/>
          </p:cNvSpPr>
          <p:nvPr>
            <p:ph type="body" idx="1"/>
          </p:nvPr>
        </p:nvSpPr>
        <p:spPr>
          <a:xfrm>
            <a:off x="4710434" y="147696"/>
            <a:ext cx="4296979" cy="4582151"/>
          </a:xfrm>
          <a:prstGeom prst="rect">
            <a:avLst/>
          </a:prstGeom>
        </p:spPr>
        <p:txBody>
          <a:bodyPr anchor="ctr"/>
          <a:lstStyle/>
          <a:p>
            <a:pPr marL="0" indent="0" algn="ctr">
              <a:buSzTx/>
              <a:buNone/>
              <a:defRPr sz="1700">
                <a:latin typeface="Avenir"/>
                <a:ea typeface="Avenir"/>
                <a:cs typeface="Avenir"/>
                <a:sym typeface="Avenir Roman"/>
              </a:defRPr>
            </a:pPr>
            <a:r>
              <a:rPr b="1" dirty="0" err="1">
                <a:solidFill>
                  <a:srgbClr val="F28E00"/>
                </a:solidFill>
                <a:latin typeface="Georgia" panose="02040502050405020303" pitchFamily="18" charset="0"/>
              </a:rPr>
              <a:t>Escutar</a:t>
            </a:r>
            <a:r>
              <a:rPr b="1" dirty="0">
                <a:solidFill>
                  <a:srgbClr val="F28E00"/>
                </a:solidFill>
                <a:latin typeface="Georgia" panose="02040502050405020303" pitchFamily="18" charset="0"/>
              </a:rPr>
              <a:t> as </a:t>
            </a:r>
            <a:r>
              <a:rPr b="1" dirty="0" err="1">
                <a:solidFill>
                  <a:srgbClr val="F28E00"/>
                </a:solidFill>
                <a:latin typeface="Georgia" panose="02040502050405020303" pitchFamily="18" charset="0"/>
              </a:rPr>
              <a:t>Escrituras</a:t>
            </a:r>
            <a:endParaRPr b="1" dirty="0">
              <a:solidFill>
                <a:srgbClr val="F28E00"/>
              </a:solidFill>
              <a:latin typeface="Georgia" panose="02040502050405020303" pitchFamily="18" charset="0"/>
            </a:endParaRPr>
          </a:p>
          <a:p>
            <a:pPr marL="0" indent="0">
              <a:buSzTx/>
              <a:buNone/>
              <a:defRPr sz="1300">
                <a:latin typeface="Avenir"/>
                <a:ea typeface="Avenir"/>
                <a:cs typeface="Avenir"/>
                <a:sym typeface="Avenir Roman"/>
              </a:defRPr>
            </a:pPr>
            <a:r>
              <a:rPr dirty="0">
                <a:latin typeface="Georgia" panose="02040502050405020303" pitchFamily="18" charset="0"/>
              </a:rPr>
              <a:t/>
            </a:r>
            <a:br>
              <a:rPr dirty="0">
                <a:latin typeface="Georgia" panose="02040502050405020303" pitchFamily="18" charset="0"/>
              </a:rPr>
            </a:br>
            <a:endParaRPr dirty="0">
              <a:latin typeface="Georgia" panose="02040502050405020303" pitchFamily="18" charset="0"/>
            </a:endParaRPr>
          </a:p>
          <a:p>
            <a:pPr marL="0" indent="0" algn="ctr">
              <a:buSzTx/>
              <a:buNone/>
              <a:defRPr sz="1500">
                <a:latin typeface="Avenir"/>
                <a:ea typeface="Avenir"/>
                <a:cs typeface="Avenir"/>
                <a:sym typeface="Avenir Roman"/>
              </a:defRPr>
            </a:pPr>
            <a:r>
              <a:rPr dirty="0">
                <a:solidFill>
                  <a:srgbClr val="F28E00"/>
                </a:solidFill>
                <a:latin typeface="Georgia" panose="02040502050405020303" pitchFamily="18" charset="0"/>
              </a:rPr>
              <a:t>Uma </a:t>
            </a:r>
            <a:r>
              <a:rPr dirty="0" err="1">
                <a:solidFill>
                  <a:srgbClr val="F28E00"/>
                </a:solidFill>
                <a:latin typeface="Georgia" panose="02040502050405020303" pitchFamily="18" charset="0"/>
              </a:rPr>
              <a:t>dupla</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dinâmica</a:t>
            </a:r>
            <a:r>
              <a:rPr dirty="0">
                <a:solidFill>
                  <a:srgbClr val="F28E00"/>
                </a:solidFill>
                <a:latin typeface="Georgia" panose="02040502050405020303" pitchFamily="18" charset="0"/>
              </a:rPr>
              <a:t> de </a:t>
            </a:r>
            <a:r>
              <a:rPr dirty="0" err="1">
                <a:solidFill>
                  <a:srgbClr val="F28E00"/>
                </a:solidFill>
                <a:latin typeface="Georgia" panose="02040502050405020303" pitchFamily="18" charset="0"/>
              </a:rPr>
              <a:t>conversão</a:t>
            </a:r>
            <a:r>
              <a:rPr dirty="0">
                <a:solidFill>
                  <a:srgbClr val="F28E00"/>
                </a:solidFill>
                <a:latin typeface="Georgia" panose="02040502050405020303" pitchFamily="18" charset="0"/>
              </a:rPr>
              <a:t>: </a:t>
            </a:r>
          </a:p>
          <a:p>
            <a:pPr marL="0" indent="0" algn="ctr">
              <a:buSzTx/>
              <a:buNone/>
              <a:defRPr sz="1500">
                <a:latin typeface="Avenir"/>
                <a:ea typeface="Avenir"/>
                <a:cs typeface="Avenir"/>
                <a:sym typeface="Avenir Roman"/>
              </a:defRPr>
            </a:pPr>
            <a:r>
              <a:rPr dirty="0">
                <a:solidFill>
                  <a:srgbClr val="F28E00"/>
                </a:solidFill>
                <a:latin typeface="Georgia" panose="02040502050405020303" pitchFamily="18" charset="0"/>
              </a:rPr>
              <a:t>Pedro e </a:t>
            </a:r>
            <a:r>
              <a:rPr dirty="0" err="1">
                <a:solidFill>
                  <a:srgbClr val="F28E00"/>
                </a:solidFill>
                <a:latin typeface="Georgia" panose="02040502050405020303" pitchFamily="18" charset="0"/>
              </a:rPr>
              <a:t>Cornélio</a:t>
            </a:r>
            <a:r>
              <a:rPr dirty="0">
                <a:solidFill>
                  <a:srgbClr val="F28E00"/>
                </a:solidFill>
                <a:latin typeface="Georgia" panose="02040502050405020303" pitchFamily="18" charset="0"/>
              </a:rPr>
              <a:t> (At 10)</a:t>
            </a:r>
          </a:p>
          <a:p>
            <a:pPr marL="0" indent="0">
              <a:buSzTx/>
              <a:buNone/>
              <a:defRPr sz="1500">
                <a:latin typeface="Avenir"/>
                <a:ea typeface="Avenir"/>
                <a:cs typeface="Avenir"/>
                <a:sym typeface="Avenir Roman"/>
              </a:defRPr>
            </a:pPr>
            <a:endParaRPr dirty="0">
              <a:latin typeface="Georgia" panose="02040502050405020303" pitchFamily="18" charset="0"/>
            </a:endParaRPr>
          </a:p>
          <a:p>
            <a:pPr marL="0" indent="0" algn="just">
              <a:buSzTx/>
              <a:buNone/>
              <a:defRPr>
                <a:latin typeface="Avenir"/>
                <a:ea typeface="Avenir"/>
                <a:cs typeface="Avenir"/>
                <a:sym typeface="Avenir Roman"/>
              </a:defRPr>
            </a:pPr>
            <a:r>
              <a:rPr dirty="0">
                <a:latin typeface="Georgia" panose="02040502050405020303" pitchFamily="18" charset="0"/>
              </a:rPr>
              <a:t>“É no </a:t>
            </a:r>
            <a:r>
              <a:rPr dirty="0" err="1">
                <a:latin typeface="Georgia" panose="02040502050405020303" pitchFamily="18" charset="0"/>
              </a:rPr>
              <a:t>encontro</a:t>
            </a:r>
            <a:r>
              <a:rPr dirty="0">
                <a:latin typeface="Georgia" panose="02040502050405020303" pitchFamily="18" charset="0"/>
              </a:rPr>
              <a:t> com as </a:t>
            </a:r>
            <a:r>
              <a:rPr dirty="0" err="1">
                <a:latin typeface="Georgia" panose="02040502050405020303" pitchFamily="18" charset="0"/>
              </a:rPr>
              <a:t>pessoas</a:t>
            </a:r>
            <a:r>
              <a:rPr dirty="0">
                <a:latin typeface="Georgia" panose="02040502050405020303" pitchFamily="18" charset="0"/>
              </a:rPr>
              <a:t>, </a:t>
            </a:r>
            <a:r>
              <a:rPr dirty="0" err="1">
                <a:latin typeface="Georgia" panose="02040502050405020303" pitchFamily="18" charset="0"/>
              </a:rPr>
              <a:t>acolhendo</a:t>
            </a:r>
            <a:r>
              <a:rPr dirty="0">
                <a:latin typeface="Georgia" panose="02040502050405020303" pitchFamily="18" charset="0"/>
              </a:rPr>
              <a:t>-as, </a:t>
            </a:r>
            <a:r>
              <a:rPr dirty="0" err="1">
                <a:latin typeface="Georgia" panose="02040502050405020303" pitchFamily="18" charset="0"/>
              </a:rPr>
              <a:t>caminhando</a:t>
            </a:r>
            <a:r>
              <a:rPr dirty="0">
                <a:latin typeface="Georgia" panose="02040502050405020303" pitchFamily="18" charset="0"/>
              </a:rPr>
              <a:t> com </a:t>
            </a:r>
            <a:r>
              <a:rPr dirty="0" err="1">
                <a:latin typeface="Georgia" panose="02040502050405020303" pitchFamily="18" charset="0"/>
              </a:rPr>
              <a:t>elas</a:t>
            </a:r>
            <a:r>
              <a:rPr dirty="0">
                <a:latin typeface="Georgia" panose="02040502050405020303" pitchFamily="18" charset="0"/>
              </a:rPr>
              <a:t> e </a:t>
            </a:r>
            <a:r>
              <a:rPr dirty="0" err="1">
                <a:latin typeface="Georgia" panose="02040502050405020303" pitchFamily="18" charset="0"/>
              </a:rPr>
              <a:t>entrando</a:t>
            </a:r>
            <a:r>
              <a:rPr dirty="0">
                <a:latin typeface="Georgia" panose="02040502050405020303" pitchFamily="18" charset="0"/>
              </a:rPr>
              <a:t> </a:t>
            </a:r>
            <a:r>
              <a:rPr dirty="0" err="1">
                <a:latin typeface="Georgia" panose="02040502050405020303" pitchFamily="18" charset="0"/>
              </a:rPr>
              <a:t>nas</a:t>
            </a:r>
            <a:r>
              <a:rPr dirty="0">
                <a:latin typeface="Georgia" panose="02040502050405020303" pitchFamily="18" charset="0"/>
              </a:rPr>
              <a:t> </a:t>
            </a:r>
            <a:r>
              <a:rPr dirty="0" err="1">
                <a:latin typeface="Georgia" panose="02040502050405020303" pitchFamily="18" charset="0"/>
              </a:rPr>
              <a:t>suas</a:t>
            </a:r>
            <a:r>
              <a:rPr dirty="0">
                <a:latin typeface="Georgia" panose="02040502050405020303" pitchFamily="18" charset="0"/>
              </a:rPr>
              <a:t> casas, que </a:t>
            </a:r>
            <a:r>
              <a:rPr dirty="0" err="1">
                <a:latin typeface="Georgia" panose="02040502050405020303" pitchFamily="18" charset="0"/>
              </a:rPr>
              <a:t>ele</a:t>
            </a:r>
            <a:r>
              <a:rPr dirty="0">
                <a:latin typeface="Georgia" panose="02040502050405020303" pitchFamily="18" charset="0"/>
              </a:rPr>
              <a:t> se dá </a:t>
            </a:r>
            <a:r>
              <a:rPr dirty="0" err="1">
                <a:latin typeface="Georgia" panose="02040502050405020303" pitchFamily="18" charset="0"/>
              </a:rPr>
              <a:t>conta</a:t>
            </a:r>
            <a:r>
              <a:rPr dirty="0">
                <a:latin typeface="Georgia" panose="02040502050405020303" pitchFamily="18" charset="0"/>
              </a:rPr>
              <a:t> do </a:t>
            </a:r>
            <a:r>
              <a:rPr dirty="0" err="1">
                <a:latin typeface="Georgia" panose="02040502050405020303" pitchFamily="18" charset="0"/>
              </a:rPr>
              <a:t>significado</a:t>
            </a:r>
            <a:r>
              <a:rPr dirty="0">
                <a:latin typeface="Georgia" panose="02040502050405020303" pitchFamily="18" charset="0"/>
              </a:rPr>
              <a:t> da </a:t>
            </a:r>
            <a:r>
              <a:rPr dirty="0" err="1">
                <a:latin typeface="Georgia" panose="02040502050405020303" pitchFamily="18" charset="0"/>
              </a:rPr>
              <a:t>sua</a:t>
            </a:r>
            <a:r>
              <a:rPr dirty="0">
                <a:latin typeface="Georgia" panose="02040502050405020303" pitchFamily="18" charset="0"/>
              </a:rPr>
              <a:t> </a:t>
            </a:r>
            <a:r>
              <a:rPr dirty="0" err="1">
                <a:latin typeface="Georgia" panose="02040502050405020303" pitchFamily="18" charset="0"/>
              </a:rPr>
              <a:t>visão</a:t>
            </a:r>
            <a:r>
              <a:rPr dirty="0">
                <a:latin typeface="Georgia" panose="02040502050405020303" pitchFamily="18" charset="0"/>
              </a:rPr>
              <a:t>: </a:t>
            </a:r>
            <a:r>
              <a:rPr dirty="0" err="1">
                <a:latin typeface="Georgia" panose="02040502050405020303" pitchFamily="18" charset="0"/>
              </a:rPr>
              <a:t>nenhum</a:t>
            </a:r>
            <a:r>
              <a:rPr dirty="0">
                <a:latin typeface="Georgia" panose="02040502050405020303" pitchFamily="18" charset="0"/>
              </a:rPr>
              <a:t> </a:t>
            </a:r>
            <a:r>
              <a:rPr dirty="0" err="1">
                <a:latin typeface="Georgia" panose="02040502050405020303" pitchFamily="18" charset="0"/>
              </a:rPr>
              <a:t>ser</a:t>
            </a:r>
            <a:r>
              <a:rPr dirty="0">
                <a:latin typeface="Georgia" panose="02040502050405020303" pitchFamily="18" charset="0"/>
              </a:rPr>
              <a:t> </a:t>
            </a:r>
            <a:r>
              <a:rPr dirty="0" err="1">
                <a:latin typeface="Georgia" panose="02040502050405020303" pitchFamily="18" charset="0"/>
              </a:rPr>
              <a:t>humano</a:t>
            </a:r>
            <a:r>
              <a:rPr dirty="0">
                <a:latin typeface="Georgia" panose="02040502050405020303" pitchFamily="18" charset="0"/>
              </a:rPr>
              <a:t> é </a:t>
            </a:r>
            <a:r>
              <a:rPr dirty="0" err="1">
                <a:latin typeface="Georgia" panose="02040502050405020303" pitchFamily="18" charset="0"/>
              </a:rPr>
              <a:t>indigno</a:t>
            </a:r>
            <a:r>
              <a:rPr dirty="0">
                <a:latin typeface="Georgia" panose="02040502050405020303" pitchFamily="18" charset="0"/>
              </a:rPr>
              <a:t> </a:t>
            </a:r>
            <a:r>
              <a:rPr dirty="0" err="1">
                <a:latin typeface="Georgia" panose="02040502050405020303" pitchFamily="18" charset="0"/>
              </a:rPr>
              <a:t>aos</a:t>
            </a:r>
            <a:r>
              <a:rPr dirty="0">
                <a:latin typeface="Georgia" panose="02040502050405020303" pitchFamily="18" charset="0"/>
              </a:rPr>
              <a:t> </a:t>
            </a:r>
            <a:r>
              <a:rPr dirty="0" err="1">
                <a:latin typeface="Georgia" panose="02040502050405020303" pitchFamily="18" charset="0"/>
              </a:rPr>
              <a:t>olhos</a:t>
            </a:r>
            <a:r>
              <a:rPr dirty="0">
                <a:latin typeface="Georgia" panose="02040502050405020303" pitchFamily="18" charset="0"/>
              </a:rPr>
              <a:t> de Deus e a </a:t>
            </a:r>
            <a:r>
              <a:rPr dirty="0" err="1">
                <a:latin typeface="Georgia" panose="02040502050405020303" pitchFamily="18" charset="0"/>
              </a:rPr>
              <a:t>diferença</a:t>
            </a:r>
            <a:r>
              <a:rPr dirty="0">
                <a:latin typeface="Georgia" panose="02040502050405020303" pitchFamily="18" charset="0"/>
              </a:rPr>
              <a:t> </a:t>
            </a:r>
            <a:r>
              <a:rPr dirty="0" err="1">
                <a:latin typeface="Georgia" panose="02040502050405020303" pitchFamily="18" charset="0"/>
              </a:rPr>
              <a:t>instituída</a:t>
            </a:r>
            <a:r>
              <a:rPr dirty="0">
                <a:latin typeface="Georgia" panose="02040502050405020303" pitchFamily="18" charset="0"/>
              </a:rPr>
              <a:t> pela </a:t>
            </a:r>
            <a:r>
              <a:rPr dirty="0" err="1">
                <a:latin typeface="Georgia" panose="02040502050405020303" pitchFamily="18" charset="0"/>
              </a:rPr>
              <a:t>eleição</a:t>
            </a:r>
            <a:r>
              <a:rPr dirty="0">
                <a:latin typeface="Georgia" panose="02040502050405020303" pitchFamily="18" charset="0"/>
              </a:rPr>
              <a:t> </a:t>
            </a:r>
            <a:r>
              <a:rPr dirty="0" err="1">
                <a:latin typeface="Georgia" panose="02040502050405020303" pitchFamily="18" charset="0"/>
              </a:rPr>
              <a:t>não</a:t>
            </a:r>
            <a:r>
              <a:rPr dirty="0">
                <a:latin typeface="Georgia" panose="02040502050405020303" pitchFamily="18" charset="0"/>
              </a:rPr>
              <a:t> é </a:t>
            </a:r>
            <a:r>
              <a:rPr dirty="0" err="1">
                <a:latin typeface="Georgia" panose="02040502050405020303" pitchFamily="18" charset="0"/>
              </a:rPr>
              <a:t>preferência</a:t>
            </a:r>
            <a:r>
              <a:rPr dirty="0">
                <a:latin typeface="Georgia" panose="02040502050405020303" pitchFamily="18" charset="0"/>
              </a:rPr>
              <a:t> </a:t>
            </a:r>
            <a:r>
              <a:rPr dirty="0" err="1">
                <a:latin typeface="Georgia" panose="02040502050405020303" pitchFamily="18" charset="0"/>
              </a:rPr>
              <a:t>exclusiva</a:t>
            </a:r>
            <a:r>
              <a:rPr dirty="0">
                <a:latin typeface="Georgia" panose="02040502050405020303" pitchFamily="18" charset="0"/>
              </a:rPr>
              <a:t>, mas sim </a:t>
            </a:r>
            <a:r>
              <a:rPr dirty="0" err="1">
                <a:latin typeface="Georgia" panose="02040502050405020303" pitchFamily="18" charset="0"/>
              </a:rPr>
              <a:t>serviço</a:t>
            </a:r>
            <a:r>
              <a:rPr dirty="0">
                <a:latin typeface="Georgia" panose="02040502050405020303" pitchFamily="18" charset="0"/>
              </a:rPr>
              <a:t> e </a:t>
            </a:r>
            <a:r>
              <a:rPr dirty="0" err="1">
                <a:latin typeface="Georgia" panose="02040502050405020303" pitchFamily="18" charset="0"/>
              </a:rPr>
              <a:t>testemunho</a:t>
            </a:r>
            <a:r>
              <a:rPr dirty="0">
                <a:latin typeface="Georgia" panose="02040502050405020303" pitchFamily="18" charset="0"/>
              </a:rPr>
              <a:t> de </a:t>
            </a:r>
            <a:r>
              <a:rPr dirty="0" err="1">
                <a:latin typeface="Georgia" panose="02040502050405020303" pitchFamily="18" charset="0"/>
              </a:rPr>
              <a:t>alcance</a:t>
            </a:r>
            <a:r>
              <a:rPr dirty="0">
                <a:latin typeface="Georgia" panose="02040502050405020303" pitchFamily="18" charset="0"/>
              </a:rPr>
              <a:t> universal.” (DP, 23)</a:t>
            </a:r>
          </a:p>
        </p:txBody>
      </p:sp>
      <p:sp>
        <p:nvSpPr>
          <p:cNvPr id="390" name="Google Shape;304;p25"/>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392" name="Google Shape;306;p25"/>
          <p:cNvSpPr/>
          <p:nvPr/>
        </p:nvSpPr>
        <p:spPr>
          <a:xfrm>
            <a:off x="5911117" y="4884961"/>
            <a:ext cx="1685701" cy="1"/>
          </a:xfrm>
          <a:prstGeom prst="line">
            <a:avLst/>
          </a:prstGeom>
          <a:ln w="28575">
            <a:solidFill>
              <a:schemeClr val="accent1"/>
            </a:solidFill>
            <a:prstDash val="dot"/>
          </a:ln>
        </p:spPr>
        <p:txBody>
          <a:bodyPr lIns="45719" rIns="45719"/>
          <a:lstStyle/>
          <a:p>
            <a:endParaRPr/>
          </a:p>
        </p:txBody>
      </p:sp>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20143" r="16513"/>
          <a:stretch/>
        </p:blipFill>
        <p:spPr>
          <a:xfrm>
            <a:off x="-322351" y="-18312"/>
            <a:ext cx="4904510" cy="5161812"/>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Google Shape;312;p26"/>
          <p:cNvSpPr txBox="1">
            <a:spLocks noGrp="1"/>
          </p:cNvSpPr>
          <p:nvPr>
            <p:ph type="title"/>
          </p:nvPr>
        </p:nvSpPr>
        <p:spPr>
          <a:xfrm>
            <a:off x="311699" y="445025"/>
            <a:ext cx="8520602" cy="914438"/>
          </a:xfrm>
          <a:prstGeom prst="rect">
            <a:avLst/>
          </a:prstGeom>
        </p:spPr>
        <p:txBody>
          <a:bodyPr>
            <a:normAutofit fontScale="90000"/>
          </a:bodyPr>
          <a:lstStyle>
            <a:lvl1pPr defTabSz="813816">
              <a:defRPr sz="2046" b="0">
                <a:latin typeface="Avenir"/>
                <a:ea typeface="Avenir"/>
                <a:cs typeface="Avenir"/>
                <a:sym typeface="Avenir Roman"/>
              </a:defRPr>
            </a:lvl1pPr>
          </a:lstStyle>
          <a:p>
            <a:r>
              <a:rPr b="1" dirty="0">
                <a:solidFill>
                  <a:srgbClr val="F28E00"/>
                </a:solidFill>
                <a:latin typeface="Georgia" panose="02040502050405020303" pitchFamily="18" charset="0"/>
              </a:rPr>
              <a:t>A </a:t>
            </a:r>
            <a:r>
              <a:rPr b="1" dirty="0" err="1">
                <a:solidFill>
                  <a:srgbClr val="F28E00"/>
                </a:solidFill>
                <a:latin typeface="Georgia" panose="02040502050405020303" pitchFamily="18" charset="0"/>
              </a:rPr>
              <a:t>sinodalidade</a:t>
            </a:r>
            <a:r>
              <a:rPr b="1" dirty="0">
                <a:solidFill>
                  <a:srgbClr val="F28E00"/>
                </a:solidFill>
                <a:latin typeface="Georgia" panose="02040502050405020303" pitchFamily="18" charset="0"/>
              </a:rPr>
              <a:t> </a:t>
            </a:r>
            <a:r>
              <a:rPr b="1" dirty="0" err="1">
                <a:solidFill>
                  <a:srgbClr val="F28E00"/>
                </a:solidFill>
                <a:latin typeface="Georgia" panose="02040502050405020303" pitchFamily="18" charset="0"/>
              </a:rPr>
              <a:t>em</a:t>
            </a:r>
            <a:r>
              <a:rPr b="1" dirty="0">
                <a:solidFill>
                  <a:srgbClr val="F28E00"/>
                </a:solidFill>
                <a:latin typeface="Georgia" panose="02040502050405020303" pitchFamily="18" charset="0"/>
              </a:rPr>
              <a:t> </a:t>
            </a:r>
            <a:r>
              <a:rPr b="1" dirty="0" err="1">
                <a:solidFill>
                  <a:srgbClr val="F28E00"/>
                </a:solidFill>
                <a:latin typeface="Georgia" panose="02040502050405020303" pitchFamily="18" charset="0"/>
              </a:rPr>
              <a:t>ação</a:t>
            </a:r>
            <a:r>
              <a:rPr b="1" dirty="0">
                <a:solidFill>
                  <a:srgbClr val="F28E00"/>
                </a:solidFill>
                <a:latin typeface="Georgia" panose="02040502050405020303" pitchFamily="18" charset="0"/>
              </a:rPr>
              <a:t>: </a:t>
            </a:r>
            <a:r>
              <a:rPr b="1" dirty="0" err="1">
                <a:solidFill>
                  <a:srgbClr val="F28E00"/>
                </a:solidFill>
                <a:latin typeface="Georgia" panose="02040502050405020303" pitchFamily="18" charset="0"/>
              </a:rPr>
              <a:t>roteiros</a:t>
            </a:r>
            <a:r>
              <a:rPr b="1" dirty="0">
                <a:solidFill>
                  <a:srgbClr val="F28E00"/>
                </a:solidFill>
                <a:latin typeface="Georgia" panose="02040502050405020303" pitchFamily="18" charset="0"/>
              </a:rPr>
              <a:t> para a </a:t>
            </a:r>
            <a:r>
              <a:rPr b="1" dirty="0" err="1">
                <a:solidFill>
                  <a:srgbClr val="F28E00"/>
                </a:solidFill>
                <a:latin typeface="Georgia" panose="02040502050405020303" pitchFamily="18" charset="0"/>
              </a:rPr>
              <a:t>consulta</a:t>
            </a:r>
            <a:r>
              <a:rPr b="1" dirty="0">
                <a:solidFill>
                  <a:srgbClr val="F28E00"/>
                </a:solidFill>
                <a:latin typeface="Georgia" panose="02040502050405020303" pitchFamily="18" charset="0"/>
              </a:rPr>
              <a:t> do </a:t>
            </a:r>
            <a:r>
              <a:rPr b="1" dirty="0" err="1">
                <a:solidFill>
                  <a:srgbClr val="F28E00"/>
                </a:solidFill>
                <a:latin typeface="Georgia" panose="02040502050405020303" pitchFamily="18" charset="0"/>
              </a:rPr>
              <a:t>Povo</a:t>
            </a:r>
            <a:r>
              <a:rPr b="1" dirty="0">
                <a:solidFill>
                  <a:srgbClr val="F28E00"/>
                </a:solidFill>
                <a:latin typeface="Georgia" panose="02040502050405020303" pitchFamily="18" charset="0"/>
              </a:rPr>
              <a:t> de Deus </a:t>
            </a:r>
            <a:r>
              <a:rPr lang="it-IT" b="1" dirty="0" smtClean="0">
                <a:solidFill>
                  <a:srgbClr val="F28E00"/>
                </a:solidFill>
                <a:latin typeface="Georgia" panose="02040502050405020303" pitchFamily="18" charset="0"/>
              </a:rPr>
              <a:t/>
            </a:r>
            <a:br>
              <a:rPr lang="it-IT" b="1" dirty="0" smtClean="0">
                <a:solidFill>
                  <a:srgbClr val="F28E00"/>
                </a:solidFill>
                <a:latin typeface="Georgia" panose="02040502050405020303" pitchFamily="18" charset="0"/>
              </a:rPr>
            </a:br>
            <a:r>
              <a:rPr b="1" dirty="0" smtClean="0">
                <a:solidFill>
                  <a:srgbClr val="F28E00"/>
                </a:solidFill>
                <a:latin typeface="Georgia" panose="02040502050405020303" pitchFamily="18" charset="0"/>
              </a:rPr>
              <a:t>(</a:t>
            </a:r>
            <a:r>
              <a:rPr b="1" dirty="0">
                <a:solidFill>
                  <a:srgbClr val="F28E00"/>
                </a:solidFill>
                <a:latin typeface="Georgia" panose="02040502050405020303" pitchFamily="18" charset="0"/>
              </a:rPr>
              <a:t>DP, 26)</a:t>
            </a:r>
          </a:p>
        </p:txBody>
      </p:sp>
      <p:sp>
        <p:nvSpPr>
          <p:cNvPr id="395" name="Google Shape;313;p26"/>
          <p:cNvSpPr txBox="1">
            <a:spLocks noGrp="1"/>
          </p:cNvSpPr>
          <p:nvPr>
            <p:ph type="body" idx="1"/>
          </p:nvPr>
        </p:nvSpPr>
        <p:spPr>
          <a:xfrm>
            <a:off x="311699" y="1592316"/>
            <a:ext cx="8520602" cy="2976559"/>
          </a:xfrm>
          <a:prstGeom prst="rect">
            <a:avLst/>
          </a:prstGeom>
        </p:spPr>
        <p:txBody>
          <a:bodyPr anchor="ctr"/>
          <a:lstStyle/>
          <a:p>
            <a:pPr>
              <a:buSzPts val="1400"/>
              <a:defRPr sz="1400">
                <a:latin typeface="Avenir"/>
                <a:ea typeface="Avenir"/>
                <a:cs typeface="Avenir"/>
                <a:sym typeface="Avenir Roman"/>
              </a:defRPr>
            </a:pPr>
            <a:r>
              <a:rPr dirty="0">
                <a:latin typeface="Georgia" panose="02040502050405020303" pitchFamily="18" charset="0"/>
              </a:rPr>
              <a:t>Para </a:t>
            </a:r>
            <a:r>
              <a:rPr dirty="0" err="1">
                <a:latin typeface="Georgia" panose="02040502050405020303" pitchFamily="18" charset="0"/>
              </a:rPr>
              <a:t>dar</a:t>
            </a:r>
            <a:r>
              <a:rPr dirty="0">
                <a:latin typeface="Georgia" panose="02040502050405020303" pitchFamily="18" charset="0"/>
              </a:rPr>
              <a:t> </a:t>
            </a:r>
            <a:r>
              <a:rPr dirty="0" err="1">
                <a:latin typeface="Georgia" panose="02040502050405020303" pitchFamily="18" charset="0"/>
              </a:rPr>
              <a:t>uma</a:t>
            </a:r>
            <a:r>
              <a:rPr dirty="0">
                <a:latin typeface="Georgia" panose="02040502050405020303" pitchFamily="18" charset="0"/>
              </a:rPr>
              <a:t> </a:t>
            </a:r>
            <a:r>
              <a:rPr dirty="0" err="1">
                <a:latin typeface="Georgia" panose="02040502050405020303" pitchFamily="18" charset="0"/>
              </a:rPr>
              <a:t>resposta</a:t>
            </a:r>
            <a:r>
              <a:rPr dirty="0">
                <a:latin typeface="Georgia" panose="02040502050405020303" pitchFamily="18" charset="0"/>
              </a:rPr>
              <a:t>, </a:t>
            </a:r>
            <a:r>
              <a:rPr dirty="0" err="1">
                <a:latin typeface="Georgia" panose="02040502050405020303" pitchFamily="18" charset="0"/>
              </a:rPr>
              <a:t>sois</a:t>
            </a:r>
            <a:r>
              <a:rPr dirty="0">
                <a:latin typeface="Georgia" panose="02040502050405020303" pitchFamily="18" charset="0"/>
              </a:rPr>
              <a:t> </a:t>
            </a:r>
            <a:r>
              <a:rPr dirty="0" err="1">
                <a:latin typeface="Georgia" panose="02040502050405020303" pitchFamily="18" charset="0"/>
              </a:rPr>
              <a:t>convidados</a:t>
            </a:r>
            <a:r>
              <a:rPr dirty="0">
                <a:latin typeface="Georgia" panose="02040502050405020303" pitchFamily="18" charset="0"/>
              </a:rPr>
              <a:t> a:</a:t>
            </a:r>
          </a:p>
          <a:p>
            <a:pPr lvl="1" algn="just">
              <a:buSzPts val="1400"/>
              <a:defRPr sz="1400">
                <a:latin typeface="Avenir"/>
                <a:ea typeface="Avenir"/>
                <a:cs typeface="Avenir"/>
                <a:sym typeface="Avenir Roman"/>
              </a:defRPr>
            </a:pPr>
            <a:r>
              <a:rPr dirty="0" err="1">
                <a:latin typeface="Georgia" panose="02040502050405020303" pitchFamily="18" charset="0"/>
              </a:rPr>
              <a:t>Perguntar-vos</a:t>
            </a:r>
            <a:r>
              <a:rPr dirty="0">
                <a:latin typeface="Georgia" panose="02040502050405020303" pitchFamily="18" charset="0"/>
              </a:rPr>
              <a:t> que </a:t>
            </a:r>
            <a:r>
              <a:rPr dirty="0" err="1">
                <a:latin typeface="Georgia" panose="02040502050405020303" pitchFamily="18" charset="0"/>
              </a:rPr>
              <a:t>experiências</a:t>
            </a:r>
            <a:r>
              <a:rPr dirty="0">
                <a:latin typeface="Georgia" panose="02040502050405020303" pitchFamily="18" charset="0"/>
              </a:rPr>
              <a:t> da </a:t>
            </a:r>
            <a:r>
              <a:rPr dirty="0" err="1">
                <a:latin typeface="Georgia" panose="02040502050405020303" pitchFamily="18" charset="0"/>
              </a:rPr>
              <a:t>vossa</a:t>
            </a:r>
            <a:r>
              <a:rPr dirty="0">
                <a:latin typeface="Georgia" panose="02040502050405020303" pitchFamily="18" charset="0"/>
              </a:rPr>
              <a:t> </a:t>
            </a:r>
            <a:r>
              <a:rPr dirty="0" err="1">
                <a:latin typeface="Georgia" panose="02040502050405020303" pitchFamily="18" charset="0"/>
              </a:rPr>
              <a:t>Igreja</a:t>
            </a:r>
            <a:r>
              <a:rPr dirty="0">
                <a:latin typeface="Georgia" panose="02040502050405020303" pitchFamily="18" charset="0"/>
              </a:rPr>
              <a:t> particular a </a:t>
            </a:r>
            <a:r>
              <a:rPr dirty="0" err="1">
                <a:latin typeface="Georgia" panose="02040502050405020303" pitchFamily="18" charset="0"/>
              </a:rPr>
              <a:t>interrogação</a:t>
            </a:r>
            <a:r>
              <a:rPr dirty="0">
                <a:latin typeface="Georgia" panose="02040502050405020303" pitchFamily="18" charset="0"/>
              </a:rPr>
              <a:t> fundamental </a:t>
            </a:r>
            <a:r>
              <a:rPr dirty="0" err="1">
                <a:latin typeface="Georgia" panose="02040502050405020303" pitchFamily="18" charset="0"/>
              </a:rPr>
              <a:t>vos</a:t>
            </a:r>
            <a:r>
              <a:rPr dirty="0">
                <a:latin typeface="Georgia" panose="02040502050405020303" pitchFamily="18" charset="0"/>
              </a:rPr>
              <a:t> </a:t>
            </a:r>
            <a:r>
              <a:rPr dirty="0" err="1">
                <a:latin typeface="Georgia" panose="02040502050405020303" pitchFamily="18" charset="0"/>
              </a:rPr>
              <a:t>traz</a:t>
            </a:r>
            <a:r>
              <a:rPr dirty="0">
                <a:latin typeface="Georgia" panose="02040502050405020303" pitchFamily="18" charset="0"/>
              </a:rPr>
              <a:t> à </a:t>
            </a:r>
            <a:r>
              <a:rPr dirty="0" err="1">
                <a:latin typeface="Georgia" panose="02040502050405020303" pitchFamily="18" charset="0"/>
              </a:rPr>
              <a:t>mente</a:t>
            </a:r>
            <a:r>
              <a:rPr dirty="0">
                <a:latin typeface="Georgia" panose="02040502050405020303" pitchFamily="18" charset="0"/>
              </a:rPr>
              <a:t>? </a:t>
            </a:r>
          </a:p>
          <a:p>
            <a:pPr lvl="1" algn="just">
              <a:buSzPts val="1400"/>
              <a:defRPr sz="1400">
                <a:latin typeface="Avenir"/>
                <a:ea typeface="Avenir"/>
                <a:cs typeface="Avenir"/>
                <a:sym typeface="Avenir Roman"/>
              </a:defRPr>
            </a:pPr>
            <a:r>
              <a:rPr dirty="0" err="1">
                <a:latin typeface="Georgia" panose="02040502050405020303" pitchFamily="18" charset="0"/>
              </a:rPr>
              <a:t>Reler</a:t>
            </a:r>
            <a:r>
              <a:rPr dirty="0">
                <a:latin typeface="Georgia" panose="02040502050405020303" pitchFamily="18" charset="0"/>
              </a:rPr>
              <a:t> </a:t>
            </a:r>
            <a:r>
              <a:rPr dirty="0" err="1">
                <a:latin typeface="Georgia" panose="02040502050405020303" pitchFamily="18" charset="0"/>
              </a:rPr>
              <a:t>estas</a:t>
            </a:r>
            <a:r>
              <a:rPr dirty="0">
                <a:latin typeface="Georgia" panose="02040502050405020303" pitchFamily="18" charset="0"/>
              </a:rPr>
              <a:t> </a:t>
            </a:r>
            <a:r>
              <a:rPr dirty="0" err="1">
                <a:latin typeface="Georgia" panose="02040502050405020303" pitchFamily="18" charset="0"/>
              </a:rPr>
              <a:t>experiências</a:t>
            </a:r>
            <a:r>
              <a:rPr dirty="0">
                <a:latin typeface="Georgia" panose="02040502050405020303" pitchFamily="18" charset="0"/>
              </a:rPr>
              <a:t> </a:t>
            </a:r>
            <a:r>
              <a:rPr dirty="0" err="1">
                <a:latin typeface="Georgia" panose="02040502050405020303" pitchFamily="18" charset="0"/>
              </a:rPr>
              <a:t>mais</a:t>
            </a:r>
            <a:r>
              <a:rPr dirty="0">
                <a:latin typeface="Georgia" panose="02040502050405020303" pitchFamily="18" charset="0"/>
              </a:rPr>
              <a:t> </a:t>
            </a:r>
            <a:r>
              <a:rPr dirty="0" err="1">
                <a:latin typeface="Georgia" panose="02040502050405020303" pitchFamily="18" charset="0"/>
              </a:rPr>
              <a:t>profundamente</a:t>
            </a:r>
            <a:r>
              <a:rPr dirty="0">
                <a:latin typeface="Georgia" panose="02040502050405020303" pitchFamily="18" charset="0"/>
              </a:rPr>
              <a:t>: que </a:t>
            </a:r>
            <a:r>
              <a:rPr dirty="0" err="1">
                <a:latin typeface="Georgia" panose="02040502050405020303" pitchFamily="18" charset="0"/>
              </a:rPr>
              <a:t>alegrias</a:t>
            </a:r>
            <a:r>
              <a:rPr dirty="0">
                <a:latin typeface="Georgia" panose="02040502050405020303" pitchFamily="18" charset="0"/>
              </a:rPr>
              <a:t> </a:t>
            </a:r>
            <a:r>
              <a:rPr dirty="0" err="1">
                <a:latin typeface="Georgia" panose="02040502050405020303" pitchFamily="18" charset="0"/>
              </a:rPr>
              <a:t>proporcionaram</a:t>
            </a:r>
            <a:r>
              <a:rPr dirty="0">
                <a:latin typeface="Georgia" panose="02040502050405020303" pitchFamily="18" charset="0"/>
              </a:rPr>
              <a:t>? Que </a:t>
            </a:r>
            <a:r>
              <a:rPr dirty="0" err="1">
                <a:latin typeface="Georgia" panose="02040502050405020303" pitchFamily="18" charset="0"/>
              </a:rPr>
              <a:t>dificuldades</a:t>
            </a:r>
            <a:r>
              <a:rPr dirty="0">
                <a:latin typeface="Georgia" panose="02040502050405020303" pitchFamily="18" charset="0"/>
              </a:rPr>
              <a:t> e </a:t>
            </a:r>
            <a:r>
              <a:rPr dirty="0" err="1">
                <a:latin typeface="Georgia" panose="02040502050405020303" pitchFamily="18" charset="0"/>
              </a:rPr>
              <a:t>obstáculos</a:t>
            </a:r>
            <a:r>
              <a:rPr dirty="0">
                <a:latin typeface="Georgia" panose="02040502050405020303" pitchFamily="18" charset="0"/>
              </a:rPr>
              <a:t> </a:t>
            </a:r>
            <a:r>
              <a:rPr dirty="0" err="1">
                <a:latin typeface="Georgia" panose="02040502050405020303" pitchFamily="18" charset="0"/>
              </a:rPr>
              <a:t>encontraram</a:t>
            </a:r>
            <a:r>
              <a:rPr dirty="0">
                <a:latin typeface="Georgia" panose="02040502050405020303" pitchFamily="18" charset="0"/>
              </a:rPr>
              <a:t>? Que </a:t>
            </a:r>
            <a:r>
              <a:rPr dirty="0" err="1">
                <a:latin typeface="Georgia" panose="02040502050405020303" pitchFamily="18" charset="0"/>
              </a:rPr>
              <a:t>feridas</a:t>
            </a:r>
            <a:r>
              <a:rPr dirty="0">
                <a:latin typeface="Georgia" panose="02040502050405020303" pitchFamily="18" charset="0"/>
              </a:rPr>
              <a:t> </a:t>
            </a:r>
            <a:r>
              <a:rPr dirty="0" err="1">
                <a:latin typeface="Georgia" panose="02040502050405020303" pitchFamily="18" charset="0"/>
              </a:rPr>
              <a:t>fizeram</a:t>
            </a:r>
            <a:r>
              <a:rPr dirty="0">
                <a:latin typeface="Georgia" panose="02040502050405020303" pitchFamily="18" charset="0"/>
              </a:rPr>
              <a:t> </a:t>
            </a:r>
            <a:r>
              <a:rPr dirty="0" err="1">
                <a:latin typeface="Georgia" panose="02040502050405020303" pitchFamily="18" charset="0"/>
              </a:rPr>
              <a:t>emergir</a:t>
            </a:r>
            <a:r>
              <a:rPr dirty="0">
                <a:latin typeface="Georgia" panose="02040502050405020303" pitchFamily="18" charset="0"/>
              </a:rPr>
              <a:t>? Que </a:t>
            </a:r>
            <a:r>
              <a:rPr dirty="0" err="1">
                <a:latin typeface="Georgia" panose="02040502050405020303" pitchFamily="18" charset="0"/>
              </a:rPr>
              <a:t>intuições</a:t>
            </a:r>
            <a:r>
              <a:rPr dirty="0">
                <a:latin typeface="Georgia" panose="02040502050405020303" pitchFamily="18" charset="0"/>
              </a:rPr>
              <a:t> </a:t>
            </a:r>
            <a:r>
              <a:rPr dirty="0" err="1">
                <a:latin typeface="Georgia" panose="02040502050405020303" pitchFamily="18" charset="0"/>
              </a:rPr>
              <a:t>suscitaram</a:t>
            </a:r>
            <a:r>
              <a:rPr dirty="0">
                <a:latin typeface="Georgia" panose="02040502050405020303" pitchFamily="18" charset="0"/>
              </a:rPr>
              <a:t>? </a:t>
            </a:r>
          </a:p>
          <a:p>
            <a:pPr lvl="1" algn="just">
              <a:buSzPts val="1400"/>
              <a:defRPr sz="1400">
                <a:latin typeface="Avenir"/>
                <a:ea typeface="Avenir"/>
                <a:cs typeface="Avenir"/>
                <a:sym typeface="Avenir Roman"/>
              </a:defRPr>
            </a:pPr>
            <a:r>
              <a:rPr dirty="0" err="1">
                <a:latin typeface="Georgia" panose="02040502050405020303" pitchFamily="18" charset="0"/>
              </a:rPr>
              <a:t>Colher</a:t>
            </a:r>
            <a:r>
              <a:rPr dirty="0">
                <a:latin typeface="Georgia" panose="02040502050405020303" pitchFamily="18" charset="0"/>
              </a:rPr>
              <a:t> </a:t>
            </a:r>
            <a:r>
              <a:rPr dirty="0" err="1">
                <a:latin typeface="Georgia" panose="02040502050405020303" pitchFamily="18" charset="0"/>
              </a:rPr>
              <a:t>os</a:t>
            </a:r>
            <a:r>
              <a:rPr dirty="0">
                <a:latin typeface="Georgia" panose="02040502050405020303" pitchFamily="18" charset="0"/>
              </a:rPr>
              <a:t> </a:t>
            </a:r>
            <a:r>
              <a:rPr dirty="0" err="1">
                <a:latin typeface="Georgia" panose="02040502050405020303" pitchFamily="18" charset="0"/>
              </a:rPr>
              <a:t>frutos</a:t>
            </a:r>
            <a:r>
              <a:rPr dirty="0">
                <a:latin typeface="Georgia" panose="02040502050405020303" pitchFamily="18" charset="0"/>
              </a:rPr>
              <a:t> para </a:t>
            </a:r>
            <a:r>
              <a:rPr dirty="0" err="1">
                <a:latin typeface="Georgia" panose="02040502050405020303" pitchFamily="18" charset="0"/>
              </a:rPr>
              <a:t>compartilhar</a:t>
            </a:r>
            <a:r>
              <a:rPr dirty="0">
                <a:latin typeface="Georgia" panose="02040502050405020303" pitchFamily="18" charset="0"/>
              </a:rPr>
              <a:t>: </a:t>
            </a:r>
            <a:r>
              <a:rPr dirty="0" err="1">
                <a:latin typeface="Georgia" panose="02040502050405020303" pitchFamily="18" charset="0"/>
              </a:rPr>
              <a:t>onde</a:t>
            </a:r>
            <a:r>
              <a:rPr dirty="0">
                <a:latin typeface="Georgia" panose="02040502050405020303" pitchFamily="18" charset="0"/>
              </a:rPr>
              <a:t>, </a:t>
            </a:r>
            <a:r>
              <a:rPr dirty="0" err="1">
                <a:latin typeface="Georgia" panose="02040502050405020303" pitchFamily="18" charset="0"/>
              </a:rPr>
              <a:t>nestas</a:t>
            </a:r>
            <a:r>
              <a:rPr dirty="0">
                <a:latin typeface="Georgia" panose="02040502050405020303" pitchFamily="18" charset="0"/>
              </a:rPr>
              <a:t> </a:t>
            </a:r>
            <a:r>
              <a:rPr dirty="0" err="1">
                <a:latin typeface="Georgia" panose="02040502050405020303" pitchFamily="18" charset="0"/>
              </a:rPr>
              <a:t>experiências</a:t>
            </a:r>
            <a:r>
              <a:rPr dirty="0">
                <a:latin typeface="Georgia" panose="02040502050405020303" pitchFamily="18" charset="0"/>
              </a:rPr>
              <a:t>, </a:t>
            </a:r>
            <a:r>
              <a:rPr dirty="0" err="1">
                <a:latin typeface="Georgia" panose="02040502050405020303" pitchFamily="18" charset="0"/>
              </a:rPr>
              <a:t>ressoa</a:t>
            </a:r>
            <a:r>
              <a:rPr dirty="0">
                <a:latin typeface="Georgia" panose="02040502050405020303" pitchFamily="18" charset="0"/>
              </a:rPr>
              <a:t> a </a:t>
            </a:r>
            <a:r>
              <a:rPr dirty="0" err="1">
                <a:latin typeface="Georgia" panose="02040502050405020303" pitchFamily="18" charset="0"/>
              </a:rPr>
              <a:t>voz</a:t>
            </a:r>
            <a:r>
              <a:rPr dirty="0">
                <a:latin typeface="Georgia" panose="02040502050405020303" pitchFamily="18" charset="0"/>
              </a:rPr>
              <a:t> do </a:t>
            </a:r>
            <a:r>
              <a:rPr dirty="0" err="1">
                <a:latin typeface="Georgia" panose="02040502050405020303" pitchFamily="18" charset="0"/>
              </a:rPr>
              <a:t>Espírito</a:t>
            </a:r>
            <a:r>
              <a:rPr dirty="0">
                <a:latin typeface="Georgia" panose="02040502050405020303" pitchFamily="18" charset="0"/>
              </a:rPr>
              <a:t>? O que </a:t>
            </a:r>
            <a:r>
              <a:rPr dirty="0" err="1">
                <a:latin typeface="Georgia" panose="02040502050405020303" pitchFamily="18" charset="0"/>
              </a:rPr>
              <a:t>ela</a:t>
            </a:r>
            <a:r>
              <a:rPr dirty="0">
                <a:latin typeface="Georgia" panose="02040502050405020303" pitchFamily="18" charset="0"/>
              </a:rPr>
              <a:t> </a:t>
            </a:r>
            <a:r>
              <a:rPr dirty="0" err="1">
                <a:latin typeface="Georgia" panose="02040502050405020303" pitchFamily="18" charset="0"/>
              </a:rPr>
              <a:t>nos</a:t>
            </a:r>
            <a:r>
              <a:rPr dirty="0">
                <a:latin typeface="Georgia" panose="02040502050405020303" pitchFamily="18" charset="0"/>
              </a:rPr>
              <a:t> </a:t>
            </a:r>
            <a:r>
              <a:rPr dirty="0" err="1">
                <a:latin typeface="Georgia" panose="02040502050405020303" pitchFamily="18" charset="0"/>
              </a:rPr>
              <a:t>pede</a:t>
            </a:r>
            <a:r>
              <a:rPr dirty="0">
                <a:latin typeface="Georgia" panose="02040502050405020303" pitchFamily="18" charset="0"/>
              </a:rPr>
              <a:t>? </a:t>
            </a:r>
            <a:r>
              <a:rPr dirty="0" err="1">
                <a:latin typeface="Georgia" panose="02040502050405020303" pitchFamily="18" charset="0"/>
              </a:rPr>
              <a:t>Quais</a:t>
            </a:r>
            <a:r>
              <a:rPr dirty="0">
                <a:latin typeface="Georgia" panose="02040502050405020303" pitchFamily="18" charset="0"/>
              </a:rPr>
              <a:t> </a:t>
            </a:r>
            <a:r>
              <a:rPr dirty="0" err="1">
                <a:latin typeface="Georgia" panose="02040502050405020303" pitchFamily="18" charset="0"/>
              </a:rPr>
              <a:t>são</a:t>
            </a:r>
            <a:r>
              <a:rPr dirty="0">
                <a:latin typeface="Georgia" panose="02040502050405020303" pitchFamily="18" charset="0"/>
              </a:rPr>
              <a:t> </a:t>
            </a:r>
            <a:r>
              <a:rPr dirty="0" err="1">
                <a:latin typeface="Georgia" panose="02040502050405020303" pitchFamily="18" charset="0"/>
              </a:rPr>
              <a:t>os</a:t>
            </a:r>
            <a:r>
              <a:rPr dirty="0">
                <a:latin typeface="Georgia" panose="02040502050405020303" pitchFamily="18" charset="0"/>
              </a:rPr>
              <a:t> </a:t>
            </a:r>
            <a:r>
              <a:rPr dirty="0" err="1">
                <a:latin typeface="Georgia" panose="02040502050405020303" pitchFamily="18" charset="0"/>
              </a:rPr>
              <a:t>pontos</a:t>
            </a:r>
            <a:r>
              <a:rPr dirty="0">
                <a:latin typeface="Georgia" panose="02040502050405020303" pitchFamily="18" charset="0"/>
              </a:rPr>
              <a:t> a </a:t>
            </a:r>
            <a:r>
              <a:rPr dirty="0" err="1">
                <a:latin typeface="Georgia" panose="02040502050405020303" pitchFamily="18" charset="0"/>
              </a:rPr>
              <a:t>confirmar</a:t>
            </a:r>
            <a:r>
              <a:rPr dirty="0">
                <a:latin typeface="Georgia" panose="02040502050405020303" pitchFamily="18" charset="0"/>
              </a:rPr>
              <a:t>, as </a:t>
            </a:r>
            <a:r>
              <a:rPr dirty="0" err="1">
                <a:latin typeface="Georgia" panose="02040502050405020303" pitchFamily="18" charset="0"/>
              </a:rPr>
              <a:t>perspetivas</a:t>
            </a:r>
            <a:r>
              <a:rPr dirty="0">
                <a:latin typeface="Georgia" panose="02040502050405020303" pitchFamily="18" charset="0"/>
              </a:rPr>
              <a:t> de </a:t>
            </a:r>
            <a:r>
              <a:rPr dirty="0" err="1">
                <a:latin typeface="Georgia" panose="02040502050405020303" pitchFamily="18" charset="0"/>
              </a:rPr>
              <a:t>mudança</a:t>
            </a:r>
            <a:r>
              <a:rPr dirty="0">
                <a:latin typeface="Georgia" panose="02040502050405020303" pitchFamily="18" charset="0"/>
              </a:rPr>
              <a:t>, </a:t>
            </a:r>
            <a:r>
              <a:rPr dirty="0" err="1">
                <a:latin typeface="Georgia" panose="02040502050405020303" pitchFamily="18" charset="0"/>
              </a:rPr>
              <a:t>os</a:t>
            </a:r>
            <a:r>
              <a:rPr dirty="0">
                <a:latin typeface="Georgia" panose="02040502050405020303" pitchFamily="18" charset="0"/>
              </a:rPr>
              <a:t> </a:t>
            </a:r>
            <a:r>
              <a:rPr dirty="0" err="1">
                <a:latin typeface="Georgia" panose="02040502050405020303" pitchFamily="18" charset="0"/>
              </a:rPr>
              <a:t>passos</a:t>
            </a:r>
            <a:r>
              <a:rPr dirty="0">
                <a:latin typeface="Georgia" panose="02040502050405020303" pitchFamily="18" charset="0"/>
              </a:rPr>
              <a:t> a </a:t>
            </a:r>
            <a:r>
              <a:rPr dirty="0" err="1">
                <a:latin typeface="Georgia" panose="02040502050405020303" pitchFamily="18" charset="0"/>
              </a:rPr>
              <a:t>dar</a:t>
            </a:r>
            <a:r>
              <a:rPr dirty="0">
                <a:latin typeface="Georgia" panose="02040502050405020303" pitchFamily="18" charset="0"/>
              </a:rPr>
              <a:t>? </a:t>
            </a:r>
            <a:r>
              <a:rPr dirty="0" err="1">
                <a:latin typeface="Georgia" panose="02040502050405020303" pitchFamily="18" charset="0"/>
              </a:rPr>
              <a:t>Onde</a:t>
            </a:r>
            <a:r>
              <a:rPr dirty="0">
                <a:latin typeface="Georgia" panose="02040502050405020303" pitchFamily="18" charset="0"/>
              </a:rPr>
              <a:t> </a:t>
            </a:r>
            <a:r>
              <a:rPr dirty="0" err="1">
                <a:latin typeface="Georgia" panose="02040502050405020303" pitchFamily="18" charset="0"/>
              </a:rPr>
              <a:t>alcançamos</a:t>
            </a:r>
            <a:r>
              <a:rPr dirty="0">
                <a:latin typeface="Georgia" panose="02040502050405020303" pitchFamily="18" charset="0"/>
              </a:rPr>
              <a:t> um </a:t>
            </a:r>
            <a:r>
              <a:rPr dirty="0" err="1">
                <a:latin typeface="Georgia" panose="02040502050405020303" pitchFamily="18" charset="0"/>
              </a:rPr>
              <a:t>consenso</a:t>
            </a:r>
            <a:r>
              <a:rPr dirty="0">
                <a:latin typeface="Georgia" panose="02040502050405020303" pitchFamily="18" charset="0"/>
              </a:rPr>
              <a:t>? Que </a:t>
            </a:r>
            <a:r>
              <a:rPr dirty="0" err="1">
                <a:latin typeface="Georgia" panose="02040502050405020303" pitchFamily="18" charset="0"/>
              </a:rPr>
              <a:t>caminhos</a:t>
            </a:r>
            <a:r>
              <a:rPr dirty="0">
                <a:latin typeface="Georgia" panose="02040502050405020303" pitchFamily="18" charset="0"/>
              </a:rPr>
              <a:t> se </a:t>
            </a:r>
            <a:r>
              <a:rPr dirty="0" err="1">
                <a:latin typeface="Georgia" panose="02040502050405020303" pitchFamily="18" charset="0"/>
              </a:rPr>
              <a:t>abrem</a:t>
            </a:r>
            <a:r>
              <a:rPr dirty="0">
                <a:latin typeface="Georgia" panose="02040502050405020303" pitchFamily="18" charset="0"/>
              </a:rPr>
              <a:t> para a </a:t>
            </a:r>
            <a:r>
              <a:rPr dirty="0" err="1">
                <a:latin typeface="Georgia" panose="02040502050405020303" pitchFamily="18" charset="0"/>
              </a:rPr>
              <a:t>nossa</a:t>
            </a:r>
            <a:r>
              <a:rPr dirty="0">
                <a:latin typeface="Georgia" panose="02040502050405020303" pitchFamily="18" charset="0"/>
              </a:rPr>
              <a:t> </a:t>
            </a:r>
            <a:r>
              <a:rPr dirty="0" err="1">
                <a:latin typeface="Georgia" panose="02040502050405020303" pitchFamily="18" charset="0"/>
              </a:rPr>
              <a:t>Igreja</a:t>
            </a:r>
            <a:r>
              <a:rPr dirty="0">
                <a:latin typeface="Georgia" panose="02040502050405020303" pitchFamily="18" charset="0"/>
              </a:rPr>
              <a:t> particular?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19;p27"/>
          <p:cNvSpPr txBox="1">
            <a:spLocks/>
          </p:cNvSpPr>
          <p:nvPr/>
        </p:nvSpPr>
        <p:spPr>
          <a:xfrm>
            <a:off x="203777" y="207242"/>
            <a:ext cx="4408198" cy="711477"/>
          </a:xfrm>
          <a:prstGeom prst="rect">
            <a:avLst/>
          </a:prstGeom>
        </p:spPr>
        <p:txBody>
          <a:bodyPr anchor="t"/>
          <a:lstStyle>
            <a:lvl1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1pPr>
            <a:lvl2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2pPr>
            <a:lvl3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3pPr>
            <a:lvl4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4pPr>
            <a:lvl5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5pPr>
            <a:lvl6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6pPr>
            <a:lvl7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7pPr>
            <a:lvl8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8pPr>
            <a:lvl9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9pPr>
          </a:lstStyle>
          <a:p>
            <a:pPr algn="ctr" defTabSz="804672" hangingPunct="1">
              <a:defRPr sz="1496" b="0">
                <a:latin typeface="Avenir"/>
                <a:ea typeface="Avenir"/>
                <a:cs typeface="Avenir"/>
                <a:sym typeface="Avenir Roman"/>
              </a:defRPr>
            </a:pPr>
            <a:r>
              <a:rPr lang="pt-BR" sz="1496" dirty="0" smtClean="0">
                <a:solidFill>
                  <a:srgbClr val="F28E00"/>
                </a:solidFill>
                <a:latin typeface="Georgia" panose="02040502050405020303" pitchFamily="18" charset="0"/>
                <a:ea typeface="Avenir"/>
                <a:cs typeface="Avenir"/>
                <a:sym typeface="Avenir Roman"/>
              </a:rPr>
              <a:t>A questão de fundo do </a:t>
            </a:r>
            <a:br>
              <a:rPr lang="pt-BR" sz="1496" dirty="0" smtClean="0">
                <a:solidFill>
                  <a:srgbClr val="F28E00"/>
                </a:solidFill>
                <a:latin typeface="Georgia" panose="02040502050405020303" pitchFamily="18" charset="0"/>
                <a:ea typeface="Avenir"/>
                <a:cs typeface="Avenir"/>
                <a:sym typeface="Avenir Roman"/>
              </a:rPr>
            </a:br>
            <a:r>
              <a:rPr lang="pt-BR" sz="1496" dirty="0" smtClean="0">
                <a:solidFill>
                  <a:srgbClr val="F28E00"/>
                </a:solidFill>
                <a:latin typeface="Georgia" panose="02040502050405020303" pitchFamily="18" charset="0"/>
                <a:ea typeface="Avenir"/>
                <a:cs typeface="Avenir"/>
                <a:sym typeface="Avenir Roman"/>
              </a:rPr>
              <a:t>Processo Sinodal</a:t>
            </a:r>
            <a:endParaRPr lang="pt-BR" sz="1496" dirty="0">
              <a:solidFill>
                <a:srgbClr val="F28E00"/>
              </a:solidFill>
              <a:latin typeface="Georgia" panose="02040502050405020303" pitchFamily="18" charset="0"/>
              <a:ea typeface="Avenir"/>
              <a:cs typeface="Avenir"/>
              <a:sym typeface="Avenir Roman"/>
            </a:endParaRPr>
          </a:p>
        </p:txBody>
      </p:sp>
      <p:sp>
        <p:nvSpPr>
          <p:cNvPr id="4" name="Google Shape;320;p27"/>
          <p:cNvSpPr txBox="1">
            <a:spLocks/>
          </p:cNvSpPr>
          <p:nvPr/>
        </p:nvSpPr>
        <p:spPr>
          <a:xfrm>
            <a:off x="148856" y="845383"/>
            <a:ext cx="4463119" cy="155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t">
            <a:normAutofit/>
          </a:bodyPr>
          <a:lstStyle>
            <a:lvl1pPr marL="22860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1pPr>
            <a:lvl2pPr marL="1320800" marR="0" indent="-711200" algn="l" defTabSz="914400" rtl="0" latinLnBrk="0">
              <a:lnSpc>
                <a:spcPct val="100000"/>
              </a:lnSpc>
              <a:spcBef>
                <a:spcPts val="0"/>
              </a:spcBef>
              <a:spcAft>
                <a:spcPts val="0"/>
              </a:spcAft>
              <a:buClrTx/>
              <a:buSzPts val="2800"/>
              <a:buFontTx/>
              <a:buChar char="○"/>
              <a:tabLst/>
              <a:defRPr sz="2800" b="1" i="0" u="none" strike="noStrike" cap="none" spc="0" baseline="0">
                <a:solidFill>
                  <a:srgbClr val="000000"/>
                </a:solidFill>
                <a:uFillTx/>
                <a:latin typeface="Helvetica Neue"/>
                <a:ea typeface="Helvetica Neue"/>
                <a:cs typeface="Helvetica Neue"/>
                <a:sym typeface="Helvetica Neue"/>
              </a:defRPr>
            </a:lvl2pPr>
            <a:lvl3pPr marL="1778000" marR="0" indent="-711200" algn="l" defTabSz="914400" rtl="0" latinLnBrk="0">
              <a:lnSpc>
                <a:spcPct val="100000"/>
              </a:lnSpc>
              <a:spcBef>
                <a:spcPts val="0"/>
              </a:spcBef>
              <a:spcAft>
                <a:spcPts val="0"/>
              </a:spcAft>
              <a:buClrTx/>
              <a:buSzPts val="2800"/>
              <a:buFontTx/>
              <a:buChar char="■"/>
              <a:tabLst/>
              <a:defRPr sz="2800" b="1" i="0" u="none" strike="noStrike" cap="none" spc="0" baseline="0">
                <a:solidFill>
                  <a:srgbClr val="000000"/>
                </a:solidFill>
                <a:uFillTx/>
                <a:latin typeface="Helvetica Neue"/>
                <a:ea typeface="Helvetica Neue"/>
                <a:cs typeface="Helvetica Neue"/>
                <a:sym typeface="Helvetica Neue"/>
              </a:defRPr>
            </a:lvl3pPr>
            <a:lvl4pPr marL="2235200" marR="0" indent="-711200" algn="l" defTabSz="914400" rtl="0" latinLnBrk="0">
              <a:lnSpc>
                <a:spcPct val="100000"/>
              </a:lnSpc>
              <a:spcBef>
                <a:spcPts val="0"/>
              </a:spcBef>
              <a:spcAft>
                <a:spcPts val="0"/>
              </a:spcAft>
              <a:buClrTx/>
              <a:buSzPts val="2800"/>
              <a:buFontTx/>
              <a:buChar char="●"/>
              <a:tabLst/>
              <a:defRPr sz="2800" b="1" i="0" u="none" strike="noStrike" cap="none" spc="0" baseline="0">
                <a:solidFill>
                  <a:srgbClr val="000000"/>
                </a:solidFill>
                <a:uFillTx/>
                <a:latin typeface="Helvetica Neue"/>
                <a:ea typeface="Helvetica Neue"/>
                <a:cs typeface="Helvetica Neue"/>
                <a:sym typeface="Helvetica Neue"/>
              </a:defRPr>
            </a:lvl4pPr>
            <a:lvl5pPr marL="2692400" marR="0" indent="-711200" algn="l" defTabSz="914400" rtl="0" latinLnBrk="0">
              <a:lnSpc>
                <a:spcPct val="100000"/>
              </a:lnSpc>
              <a:spcBef>
                <a:spcPts val="0"/>
              </a:spcBef>
              <a:spcAft>
                <a:spcPts val="0"/>
              </a:spcAft>
              <a:buClrTx/>
              <a:buSzPts val="2800"/>
              <a:buFontTx/>
              <a:buChar char="○"/>
              <a:tabLst/>
              <a:defRPr sz="2800" b="1" i="0" u="none" strike="noStrike" cap="none" spc="0" baseline="0">
                <a:solidFill>
                  <a:srgbClr val="000000"/>
                </a:solidFill>
                <a:uFillTx/>
                <a:latin typeface="Helvetica Neue"/>
                <a:ea typeface="Helvetica Neue"/>
                <a:cs typeface="Helvetica Neue"/>
                <a:sym typeface="Helvetica Neue"/>
              </a:defRPr>
            </a:lvl5pPr>
            <a:lvl6pPr marL="2743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6pPr>
            <a:lvl7pPr marL="3200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7pPr>
            <a:lvl8pPr marL="3657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8pPr>
            <a:lvl9pPr marL="4114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9pPr>
          </a:lstStyle>
          <a:p>
            <a:pPr marL="0" algn="just" hangingPunct="1">
              <a:defRPr sz="1300">
                <a:solidFill>
                  <a:srgbClr val="000000"/>
                </a:solidFill>
                <a:latin typeface="+mn-lt"/>
                <a:ea typeface="+mn-ea"/>
                <a:cs typeface="+mn-cs"/>
                <a:sym typeface="Arial"/>
              </a:defRPr>
            </a:pPr>
            <a:r>
              <a:rPr lang="pt-BR" sz="1300" b="0" dirty="0" smtClean="0">
                <a:latin typeface="Georgia" panose="02040502050405020303" pitchFamily="18" charset="0"/>
                <a:ea typeface="+mn-ea"/>
                <a:cs typeface="+mn-cs"/>
                <a:sym typeface="Arial"/>
              </a:rPr>
              <a:t>Uma interrogação fundamental impele-nos e orienta-nos: como se realiza hoje, a diferentes níveis (do local ao universal) aquele “caminhar juntos” que permite à Igreja anunciar o Evangelho, em conformidade com a missão que lhe foi confiada; e que passos o Espírito nos convida a dar para crescer como Igreja sinodal? </a:t>
            </a:r>
            <a:r>
              <a:rPr lang="pt-BR" sz="1300" b="0" dirty="0" smtClean="0">
                <a:latin typeface="Georgia" panose="02040502050405020303" pitchFamily="18" charset="0"/>
                <a:ea typeface="Avenir"/>
                <a:cs typeface="Avenir"/>
                <a:sym typeface="Avenir Roman"/>
              </a:rPr>
              <a:t>(DP, 2)</a:t>
            </a:r>
            <a:endParaRPr lang="pt-BR" sz="1300" b="0" dirty="0">
              <a:latin typeface="Georgia" panose="02040502050405020303" pitchFamily="18" charset="0"/>
              <a:ea typeface="Avenir"/>
              <a:cs typeface="Avenir"/>
              <a:sym typeface="Avenir Roman"/>
            </a:endParaRPr>
          </a:p>
        </p:txBody>
      </p:sp>
      <p:sp>
        <p:nvSpPr>
          <p:cNvPr id="5" name="Google Shape;322;p27"/>
          <p:cNvSpPr txBox="1"/>
          <p:nvPr/>
        </p:nvSpPr>
        <p:spPr>
          <a:xfrm>
            <a:off x="203894" y="2378872"/>
            <a:ext cx="4466719" cy="707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nchor="t">
            <a:spAutoFit/>
          </a:bodyPr>
          <a:lstStyle/>
          <a:p>
            <a:pPr algn="ctr">
              <a:defRPr sz="1700">
                <a:latin typeface="Avenir"/>
                <a:ea typeface="Avenir"/>
                <a:cs typeface="Avenir"/>
                <a:sym typeface="Avenir Roman"/>
              </a:defRPr>
            </a:pPr>
            <a:r>
              <a:rPr b="1" dirty="0" err="1">
                <a:solidFill>
                  <a:srgbClr val="F28E00"/>
                </a:solidFill>
                <a:latin typeface="Georgia" panose="02040502050405020303" pitchFamily="18" charset="0"/>
              </a:rPr>
              <a:t>Interrogação</a:t>
            </a:r>
            <a:r>
              <a:rPr b="1" dirty="0">
                <a:solidFill>
                  <a:srgbClr val="F28E00"/>
                </a:solidFill>
                <a:latin typeface="Georgia" panose="02040502050405020303" pitchFamily="18" charset="0"/>
              </a:rPr>
              <a:t> fundamental da </a:t>
            </a:r>
          </a:p>
          <a:p>
            <a:pPr algn="ctr">
              <a:defRPr sz="1700">
                <a:latin typeface="Avenir"/>
                <a:ea typeface="Avenir"/>
                <a:cs typeface="Avenir"/>
                <a:sym typeface="Avenir Roman"/>
              </a:defRPr>
            </a:pPr>
            <a:r>
              <a:rPr b="1" dirty="0" err="1">
                <a:solidFill>
                  <a:srgbClr val="F28E00"/>
                </a:solidFill>
                <a:latin typeface="Georgia" panose="02040502050405020303" pitchFamily="18" charset="0"/>
              </a:rPr>
              <a:t>consulta</a:t>
            </a:r>
            <a:r>
              <a:rPr b="1" dirty="0">
                <a:solidFill>
                  <a:srgbClr val="F28E00"/>
                </a:solidFill>
                <a:latin typeface="Georgia" panose="02040502050405020303" pitchFamily="18" charset="0"/>
              </a:rPr>
              <a:t> do </a:t>
            </a:r>
            <a:r>
              <a:rPr b="1" dirty="0" err="1">
                <a:solidFill>
                  <a:srgbClr val="F28E00"/>
                </a:solidFill>
                <a:latin typeface="Georgia" panose="02040502050405020303" pitchFamily="18" charset="0"/>
              </a:rPr>
              <a:t>Povo</a:t>
            </a:r>
            <a:r>
              <a:rPr b="1" dirty="0">
                <a:solidFill>
                  <a:srgbClr val="F28E00"/>
                </a:solidFill>
                <a:latin typeface="Georgia" panose="02040502050405020303" pitchFamily="18" charset="0"/>
              </a:rPr>
              <a:t> de Deus</a:t>
            </a:r>
          </a:p>
        </p:txBody>
      </p:sp>
      <p:sp>
        <p:nvSpPr>
          <p:cNvPr id="6" name="Google Shape;323;p27"/>
          <p:cNvSpPr txBox="1"/>
          <p:nvPr/>
        </p:nvSpPr>
        <p:spPr>
          <a:xfrm>
            <a:off x="203368" y="3043391"/>
            <a:ext cx="4467245" cy="1478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t">
            <a:normAutofit/>
          </a:bodyPr>
          <a:lstStyle>
            <a:lvl1pPr indent="152400">
              <a:lnSpc>
                <a:spcPct val="115000"/>
              </a:lnSpc>
              <a:defRPr sz="1300" i="1"/>
            </a:lvl1pPr>
          </a:lstStyle>
          <a:p>
            <a:pPr indent="0" algn="just"/>
            <a:r>
              <a:rPr dirty="0" err="1">
                <a:latin typeface="Georgia" panose="02040502050405020303" pitchFamily="18" charset="0"/>
              </a:rPr>
              <a:t>Anunciando</a:t>
            </a:r>
            <a:r>
              <a:rPr dirty="0">
                <a:latin typeface="Georgia" panose="02040502050405020303" pitchFamily="18" charset="0"/>
              </a:rPr>
              <a:t> o </a:t>
            </a:r>
            <a:r>
              <a:rPr dirty="0" err="1">
                <a:latin typeface="Georgia" panose="02040502050405020303" pitchFamily="18" charset="0"/>
              </a:rPr>
              <a:t>Evangelho</a:t>
            </a:r>
            <a:r>
              <a:rPr dirty="0">
                <a:latin typeface="Georgia" panose="02040502050405020303" pitchFamily="18" charset="0"/>
              </a:rPr>
              <a:t>, </a:t>
            </a:r>
            <a:r>
              <a:rPr dirty="0" err="1">
                <a:latin typeface="Georgia" panose="02040502050405020303" pitchFamily="18" charset="0"/>
              </a:rPr>
              <a:t>uma</a:t>
            </a:r>
            <a:r>
              <a:rPr dirty="0">
                <a:latin typeface="Georgia" panose="02040502050405020303" pitchFamily="18" charset="0"/>
              </a:rPr>
              <a:t> </a:t>
            </a:r>
            <a:r>
              <a:rPr dirty="0" err="1">
                <a:latin typeface="Georgia" panose="02040502050405020303" pitchFamily="18" charset="0"/>
              </a:rPr>
              <a:t>Igreja</a:t>
            </a:r>
            <a:r>
              <a:rPr dirty="0">
                <a:latin typeface="Georgia" panose="02040502050405020303" pitchFamily="18" charset="0"/>
              </a:rPr>
              <a:t> </a:t>
            </a:r>
            <a:r>
              <a:rPr dirty="0" err="1">
                <a:latin typeface="Georgia" panose="02040502050405020303" pitchFamily="18" charset="0"/>
              </a:rPr>
              <a:t>sinodal</a:t>
            </a:r>
            <a:r>
              <a:rPr dirty="0">
                <a:latin typeface="Georgia" panose="02040502050405020303" pitchFamily="18" charset="0"/>
              </a:rPr>
              <a:t> “</a:t>
            </a:r>
            <a:r>
              <a:rPr dirty="0" err="1">
                <a:latin typeface="Georgia" panose="02040502050405020303" pitchFamily="18" charset="0"/>
              </a:rPr>
              <a:t>caminha</a:t>
            </a:r>
            <a:r>
              <a:rPr dirty="0">
                <a:latin typeface="Georgia" panose="02040502050405020303" pitchFamily="18" charset="0"/>
              </a:rPr>
              <a:t> </a:t>
            </a:r>
            <a:r>
              <a:rPr dirty="0" err="1">
                <a:latin typeface="Georgia" panose="02040502050405020303" pitchFamily="18" charset="0"/>
              </a:rPr>
              <a:t>em</a:t>
            </a:r>
            <a:r>
              <a:rPr dirty="0">
                <a:latin typeface="Georgia" panose="02040502050405020303" pitchFamily="18" charset="0"/>
              </a:rPr>
              <a:t> </a:t>
            </a:r>
            <a:r>
              <a:rPr dirty="0" err="1">
                <a:latin typeface="Georgia" panose="02040502050405020303" pitchFamily="18" charset="0"/>
              </a:rPr>
              <a:t>conjunto</a:t>
            </a:r>
            <a:r>
              <a:rPr dirty="0">
                <a:latin typeface="Georgia" panose="02040502050405020303" pitchFamily="18" charset="0"/>
              </a:rPr>
              <a:t>”: </a:t>
            </a:r>
            <a:r>
              <a:rPr dirty="0" err="1">
                <a:latin typeface="Georgia" panose="02040502050405020303" pitchFamily="18" charset="0"/>
              </a:rPr>
              <a:t>como</a:t>
            </a:r>
            <a:r>
              <a:rPr dirty="0">
                <a:latin typeface="Georgia" panose="02040502050405020303" pitchFamily="18" charset="0"/>
              </a:rPr>
              <a:t> é que </a:t>
            </a:r>
            <a:r>
              <a:rPr dirty="0" err="1">
                <a:latin typeface="Georgia" panose="02040502050405020303" pitchFamily="18" charset="0"/>
              </a:rPr>
              <a:t>este</a:t>
            </a:r>
            <a:r>
              <a:rPr dirty="0">
                <a:latin typeface="Georgia" panose="02040502050405020303" pitchFamily="18" charset="0"/>
              </a:rPr>
              <a:t> “</a:t>
            </a:r>
            <a:r>
              <a:rPr dirty="0" err="1">
                <a:latin typeface="Georgia" panose="02040502050405020303" pitchFamily="18" charset="0"/>
              </a:rPr>
              <a:t>caminhar</a:t>
            </a:r>
            <a:r>
              <a:rPr dirty="0">
                <a:latin typeface="Georgia" panose="02040502050405020303" pitchFamily="18" charset="0"/>
              </a:rPr>
              <a:t> </a:t>
            </a:r>
            <a:r>
              <a:rPr dirty="0" err="1">
                <a:latin typeface="Georgia" panose="02040502050405020303" pitchFamily="18" charset="0"/>
              </a:rPr>
              <a:t>juntos</a:t>
            </a:r>
            <a:r>
              <a:rPr dirty="0">
                <a:latin typeface="Georgia" panose="02040502050405020303" pitchFamily="18" charset="0"/>
              </a:rPr>
              <a:t>” se </a:t>
            </a:r>
            <a:r>
              <a:rPr dirty="0" err="1">
                <a:latin typeface="Georgia" panose="02040502050405020303" pitchFamily="18" charset="0"/>
              </a:rPr>
              <a:t>realiza</a:t>
            </a:r>
            <a:r>
              <a:rPr dirty="0">
                <a:latin typeface="Georgia" panose="02040502050405020303" pitchFamily="18" charset="0"/>
              </a:rPr>
              <a:t> </a:t>
            </a:r>
            <a:r>
              <a:rPr dirty="0" err="1">
                <a:latin typeface="Georgia" panose="02040502050405020303" pitchFamily="18" charset="0"/>
              </a:rPr>
              <a:t>hoje</a:t>
            </a:r>
            <a:r>
              <a:rPr dirty="0">
                <a:latin typeface="Georgia" panose="02040502050405020303" pitchFamily="18" charset="0"/>
              </a:rPr>
              <a:t> </a:t>
            </a:r>
            <a:r>
              <a:rPr dirty="0" err="1">
                <a:latin typeface="Georgia" panose="02040502050405020303" pitchFamily="18" charset="0"/>
              </a:rPr>
              <a:t>na</a:t>
            </a:r>
            <a:r>
              <a:rPr dirty="0">
                <a:latin typeface="Georgia" panose="02040502050405020303" pitchFamily="18" charset="0"/>
              </a:rPr>
              <a:t> </a:t>
            </a:r>
            <a:r>
              <a:rPr dirty="0" err="1">
                <a:latin typeface="Georgia" panose="02040502050405020303" pitchFamily="18" charset="0"/>
              </a:rPr>
              <a:t>vossa</a:t>
            </a:r>
            <a:r>
              <a:rPr dirty="0">
                <a:latin typeface="Georgia" panose="02040502050405020303" pitchFamily="18" charset="0"/>
              </a:rPr>
              <a:t> </a:t>
            </a:r>
            <a:r>
              <a:rPr dirty="0" err="1">
                <a:latin typeface="Georgia" panose="02040502050405020303" pitchFamily="18" charset="0"/>
              </a:rPr>
              <a:t>Igreja</a:t>
            </a:r>
            <a:r>
              <a:rPr dirty="0">
                <a:latin typeface="Georgia" panose="02040502050405020303" pitchFamily="18" charset="0"/>
              </a:rPr>
              <a:t> particular? Que </a:t>
            </a:r>
            <a:r>
              <a:rPr dirty="0" err="1">
                <a:latin typeface="Georgia" panose="02040502050405020303" pitchFamily="18" charset="0"/>
              </a:rPr>
              <a:t>passos</a:t>
            </a:r>
            <a:r>
              <a:rPr dirty="0">
                <a:latin typeface="Georgia" panose="02040502050405020303" pitchFamily="18" charset="0"/>
              </a:rPr>
              <a:t> o </a:t>
            </a:r>
            <a:r>
              <a:rPr dirty="0" err="1">
                <a:latin typeface="Georgia" panose="02040502050405020303" pitchFamily="18" charset="0"/>
              </a:rPr>
              <a:t>Espírito</a:t>
            </a:r>
            <a:r>
              <a:rPr dirty="0">
                <a:latin typeface="Georgia" panose="02040502050405020303" pitchFamily="18" charset="0"/>
              </a:rPr>
              <a:t> </a:t>
            </a:r>
            <a:r>
              <a:rPr dirty="0" err="1">
                <a:latin typeface="Georgia" panose="02040502050405020303" pitchFamily="18" charset="0"/>
              </a:rPr>
              <a:t>nos</a:t>
            </a:r>
            <a:r>
              <a:rPr dirty="0">
                <a:latin typeface="Georgia" panose="02040502050405020303" pitchFamily="18" charset="0"/>
              </a:rPr>
              <a:t> </a:t>
            </a:r>
            <a:r>
              <a:rPr dirty="0" err="1">
                <a:latin typeface="Georgia" panose="02040502050405020303" pitchFamily="18" charset="0"/>
              </a:rPr>
              <a:t>convida</a:t>
            </a:r>
            <a:r>
              <a:rPr dirty="0">
                <a:latin typeface="Georgia" panose="02040502050405020303" pitchFamily="18" charset="0"/>
              </a:rPr>
              <a:t> a </a:t>
            </a:r>
            <a:r>
              <a:rPr dirty="0" err="1">
                <a:latin typeface="Georgia" panose="02040502050405020303" pitchFamily="18" charset="0"/>
              </a:rPr>
              <a:t>dar</a:t>
            </a:r>
            <a:r>
              <a:rPr dirty="0">
                <a:latin typeface="Georgia" panose="02040502050405020303" pitchFamily="18" charset="0"/>
              </a:rPr>
              <a:t> para </a:t>
            </a:r>
            <a:r>
              <a:rPr dirty="0" err="1">
                <a:latin typeface="Georgia" panose="02040502050405020303" pitchFamily="18" charset="0"/>
              </a:rPr>
              <a:t>crescermos</a:t>
            </a:r>
            <a:r>
              <a:rPr dirty="0">
                <a:latin typeface="Georgia" panose="02040502050405020303" pitchFamily="18" charset="0"/>
              </a:rPr>
              <a:t> no </a:t>
            </a:r>
            <a:r>
              <a:rPr dirty="0" err="1">
                <a:latin typeface="Georgia" panose="02040502050405020303" pitchFamily="18" charset="0"/>
              </a:rPr>
              <a:t>nosso</a:t>
            </a:r>
            <a:r>
              <a:rPr dirty="0">
                <a:latin typeface="Georgia" panose="02040502050405020303" pitchFamily="18" charset="0"/>
              </a:rPr>
              <a:t> “</a:t>
            </a:r>
            <a:r>
              <a:rPr dirty="0" err="1">
                <a:latin typeface="Georgia" panose="02040502050405020303" pitchFamily="18" charset="0"/>
              </a:rPr>
              <a:t>caminhar</a:t>
            </a:r>
            <a:r>
              <a:rPr dirty="0">
                <a:latin typeface="Georgia" panose="02040502050405020303" pitchFamily="18" charset="0"/>
              </a:rPr>
              <a:t> </a:t>
            </a:r>
            <a:r>
              <a:rPr dirty="0" err="1">
                <a:latin typeface="Georgia" panose="02040502050405020303" pitchFamily="18" charset="0"/>
              </a:rPr>
              <a:t>juntos</a:t>
            </a:r>
            <a:r>
              <a:rPr dirty="0">
                <a:latin typeface="Georgia" panose="02040502050405020303" pitchFamily="18" charset="0"/>
              </a:rPr>
              <a:t>”? (DP, 26)</a:t>
            </a:r>
          </a:p>
        </p:txBody>
      </p:sp>
      <p:pic>
        <p:nvPicPr>
          <p:cNvPr id="7" name="Immagine 6"/>
          <p:cNvPicPr>
            <a:picLocks noChangeAspect="1"/>
          </p:cNvPicPr>
          <p:nvPr/>
        </p:nvPicPr>
        <p:blipFill rotWithShape="1">
          <a:blip r:embed="rId2" cstate="print">
            <a:extLst>
              <a:ext uri="{28A0092B-C50C-407E-A947-70E740481C1C}">
                <a14:useLocalDpi xmlns:a14="http://schemas.microsoft.com/office/drawing/2010/main" val="0"/>
              </a:ext>
            </a:extLst>
          </a:blip>
          <a:srcRect t="18605" r="6038" b="12489"/>
          <a:stretch/>
        </p:blipFill>
        <p:spPr>
          <a:xfrm>
            <a:off x="4918282" y="805332"/>
            <a:ext cx="3823602" cy="28039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1183005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Google Shape;328;p28"/>
          <p:cNvSpPr txBox="1">
            <a:spLocks noGrp="1"/>
          </p:cNvSpPr>
          <p:nvPr>
            <p:ph type="title"/>
          </p:nvPr>
        </p:nvSpPr>
        <p:spPr>
          <a:xfrm>
            <a:off x="668075" y="176534"/>
            <a:ext cx="7774800" cy="637201"/>
          </a:xfrm>
          <a:prstGeom prst="rect">
            <a:avLst/>
          </a:prstGeom>
        </p:spPr>
        <p:txBody>
          <a:bodyPr/>
          <a:lstStyle>
            <a:lvl1pPr algn="ctr"/>
          </a:lstStyle>
          <a:p>
            <a:r>
              <a:rPr dirty="0" err="1">
                <a:solidFill>
                  <a:srgbClr val="F28E00"/>
                </a:solidFill>
                <a:latin typeface="Georgia" panose="02040502050405020303" pitchFamily="18" charset="0"/>
              </a:rPr>
              <a:t>Dez</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núcleos</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temáticos</a:t>
            </a:r>
            <a:endParaRPr dirty="0">
              <a:solidFill>
                <a:srgbClr val="F28E00"/>
              </a:solidFill>
              <a:latin typeface="Georgia" panose="02040502050405020303" pitchFamily="18" charset="0"/>
            </a:endParaRPr>
          </a:p>
        </p:txBody>
      </p:sp>
      <p:sp>
        <p:nvSpPr>
          <p:cNvPr id="407" name="Google Shape;329;p28"/>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408" name="Google Shape;330;p28"/>
          <p:cNvSpPr txBox="1">
            <a:spLocks noGrp="1"/>
          </p:cNvSpPr>
          <p:nvPr>
            <p:ph type="body" sz="half" idx="1"/>
          </p:nvPr>
        </p:nvSpPr>
        <p:spPr>
          <a:xfrm>
            <a:off x="668075" y="898215"/>
            <a:ext cx="3626400" cy="3431023"/>
          </a:xfrm>
          <a:prstGeom prst="rect">
            <a:avLst/>
          </a:prstGeom>
        </p:spPr>
        <p:txBody>
          <a:bodyPr anchor="ctr"/>
          <a:lstStyle/>
          <a:p>
            <a:pPr marL="457200" indent="-304800" algn="just">
              <a:buClr>
                <a:schemeClr val="accent1"/>
              </a:buClr>
              <a:buSzPct val="108107"/>
              <a:buAutoNum type="romanUcPeriod"/>
              <a:defRPr b="1">
                <a:solidFill>
                  <a:srgbClr val="000000"/>
                </a:solidFill>
                <a:latin typeface="+mn-lt"/>
                <a:ea typeface="+mn-ea"/>
                <a:cs typeface="+mn-cs"/>
                <a:sym typeface="Arial"/>
              </a:defRPr>
            </a:pPr>
            <a:r>
              <a:rPr dirty="0" err="1">
                <a:latin typeface="Georgia" panose="02040502050405020303" pitchFamily="18" charset="0"/>
              </a:rPr>
              <a:t>Companheiros</a:t>
            </a:r>
            <a:r>
              <a:rPr dirty="0">
                <a:latin typeface="Georgia" panose="02040502050405020303" pitchFamily="18" charset="0"/>
              </a:rPr>
              <a:t> de </a:t>
            </a:r>
            <a:r>
              <a:rPr dirty="0" err="1">
                <a:latin typeface="Georgia" panose="02040502050405020303" pitchFamily="18" charset="0"/>
              </a:rPr>
              <a:t>viagem</a:t>
            </a:r>
            <a:r>
              <a:rPr b="0" dirty="0">
                <a:latin typeface="Georgia" panose="02040502050405020303" pitchFamily="18" charset="0"/>
              </a:rPr>
              <a:t>: Na </a:t>
            </a:r>
            <a:r>
              <a:rPr b="0" dirty="0" err="1">
                <a:latin typeface="Georgia" panose="02040502050405020303" pitchFamily="18" charset="0"/>
              </a:rPr>
              <a:t>Igreja</a:t>
            </a:r>
            <a:r>
              <a:rPr b="0" dirty="0">
                <a:latin typeface="Georgia" panose="02040502050405020303" pitchFamily="18" charset="0"/>
              </a:rPr>
              <a:t> e </a:t>
            </a:r>
            <a:r>
              <a:rPr b="0" dirty="0" err="1">
                <a:latin typeface="Georgia" panose="02040502050405020303" pitchFamily="18" charset="0"/>
              </a:rPr>
              <a:t>na</a:t>
            </a:r>
            <a:r>
              <a:rPr b="0" dirty="0">
                <a:latin typeface="Georgia" panose="02040502050405020303" pitchFamily="18" charset="0"/>
              </a:rPr>
              <a:t> </a:t>
            </a:r>
            <a:r>
              <a:rPr b="0" dirty="0" err="1">
                <a:latin typeface="Georgia" panose="02040502050405020303" pitchFamily="18" charset="0"/>
              </a:rPr>
              <a:t>sociedade</a:t>
            </a:r>
            <a:r>
              <a:rPr b="0" dirty="0">
                <a:latin typeface="Georgia" panose="02040502050405020303" pitchFamily="18" charset="0"/>
              </a:rPr>
              <a:t> </a:t>
            </a:r>
            <a:r>
              <a:rPr b="0" dirty="0" err="1">
                <a:latin typeface="Georgia" panose="02040502050405020303" pitchFamily="18" charset="0"/>
              </a:rPr>
              <a:t>estamos</a:t>
            </a:r>
            <a:r>
              <a:rPr b="0" dirty="0">
                <a:latin typeface="Georgia" panose="02040502050405020303" pitchFamily="18" charset="0"/>
              </a:rPr>
              <a:t> no </a:t>
            </a:r>
            <a:r>
              <a:rPr b="0" dirty="0" err="1">
                <a:latin typeface="Georgia" panose="02040502050405020303" pitchFamily="18" charset="0"/>
              </a:rPr>
              <a:t>mesmo</a:t>
            </a:r>
            <a:r>
              <a:rPr b="0" dirty="0">
                <a:latin typeface="Georgia" panose="02040502050405020303" pitchFamily="18" charset="0"/>
              </a:rPr>
              <a:t> </a:t>
            </a:r>
            <a:r>
              <a:rPr b="0" dirty="0" err="1">
                <a:latin typeface="Georgia" panose="02040502050405020303" pitchFamily="18" charset="0"/>
              </a:rPr>
              <a:t>caminho</a:t>
            </a:r>
            <a:r>
              <a:rPr b="0" dirty="0">
                <a:latin typeface="Georgia" panose="02040502050405020303" pitchFamily="18" charset="0"/>
              </a:rPr>
              <a:t>, </a:t>
            </a:r>
            <a:r>
              <a:rPr b="0" dirty="0" err="1">
                <a:latin typeface="Georgia" panose="02040502050405020303" pitchFamily="18" charset="0"/>
              </a:rPr>
              <a:t>lado</a:t>
            </a:r>
            <a:r>
              <a:rPr b="0" dirty="0">
                <a:latin typeface="Georgia" panose="02040502050405020303" pitchFamily="18" charset="0"/>
              </a:rPr>
              <a:t> a </a:t>
            </a:r>
            <a:r>
              <a:rPr b="0" dirty="0" err="1">
                <a:latin typeface="Georgia" panose="02040502050405020303" pitchFamily="18" charset="0"/>
              </a:rPr>
              <a:t>lado</a:t>
            </a:r>
            <a:r>
              <a:rPr b="0" dirty="0">
                <a:latin typeface="Georgia" panose="02040502050405020303" pitchFamily="18" charset="0"/>
              </a:rPr>
              <a:t>.</a:t>
            </a:r>
            <a:endParaRPr dirty="0">
              <a:latin typeface="Georgia" panose="02040502050405020303" pitchFamily="18" charset="0"/>
              <a:ea typeface="Helvetica Neue"/>
              <a:cs typeface="Helvetica Neue"/>
              <a:sym typeface="Helvetica Neue"/>
            </a:endParaRPr>
          </a:p>
          <a:p>
            <a:pPr marL="457200" indent="-304800" algn="just">
              <a:buClr>
                <a:schemeClr val="accent1"/>
              </a:buClr>
              <a:buSzPct val="108107"/>
              <a:buAutoNum type="romanUcPeriod"/>
              <a:defRPr b="1">
                <a:solidFill>
                  <a:srgbClr val="000000"/>
                </a:solidFill>
                <a:latin typeface="+mn-lt"/>
                <a:ea typeface="+mn-ea"/>
                <a:cs typeface="+mn-cs"/>
                <a:sym typeface="Arial"/>
              </a:defRPr>
            </a:pPr>
            <a:r>
              <a:rPr dirty="0" err="1">
                <a:latin typeface="Georgia" panose="02040502050405020303" pitchFamily="18" charset="0"/>
              </a:rPr>
              <a:t>Ouvir</a:t>
            </a:r>
            <a:r>
              <a:rPr b="0" dirty="0">
                <a:latin typeface="Georgia" panose="02040502050405020303" pitchFamily="18" charset="0"/>
              </a:rPr>
              <a:t>: A </a:t>
            </a:r>
            <a:r>
              <a:rPr b="0" dirty="0" err="1">
                <a:latin typeface="Georgia" panose="02040502050405020303" pitchFamily="18" charset="0"/>
              </a:rPr>
              <a:t>escuta</a:t>
            </a:r>
            <a:r>
              <a:rPr b="0" dirty="0">
                <a:latin typeface="Georgia" panose="02040502050405020303" pitchFamily="18" charset="0"/>
              </a:rPr>
              <a:t> é o </a:t>
            </a:r>
            <a:r>
              <a:rPr b="0" dirty="0" err="1">
                <a:latin typeface="Georgia" panose="02040502050405020303" pitchFamily="18" charset="0"/>
              </a:rPr>
              <a:t>primeiro</a:t>
            </a:r>
            <a:r>
              <a:rPr b="0" dirty="0">
                <a:latin typeface="Georgia" panose="02040502050405020303" pitchFamily="18" charset="0"/>
              </a:rPr>
              <a:t> </a:t>
            </a:r>
            <a:r>
              <a:rPr b="0" dirty="0" err="1">
                <a:latin typeface="Georgia" panose="02040502050405020303" pitchFamily="18" charset="0"/>
              </a:rPr>
              <a:t>passo</a:t>
            </a:r>
            <a:r>
              <a:rPr b="0" dirty="0">
                <a:latin typeface="Georgia" panose="02040502050405020303" pitchFamily="18" charset="0"/>
              </a:rPr>
              <a:t>, mas </a:t>
            </a:r>
            <a:r>
              <a:rPr b="0" dirty="0" err="1">
                <a:latin typeface="Georgia" panose="02040502050405020303" pitchFamily="18" charset="0"/>
              </a:rPr>
              <a:t>requer</a:t>
            </a:r>
            <a:r>
              <a:rPr b="0" dirty="0">
                <a:latin typeface="Georgia" panose="02040502050405020303" pitchFamily="18" charset="0"/>
              </a:rPr>
              <a:t> que a </a:t>
            </a:r>
            <a:r>
              <a:rPr b="0" dirty="0" err="1">
                <a:latin typeface="Georgia" panose="02040502050405020303" pitchFamily="18" charset="0"/>
              </a:rPr>
              <a:t>mente</a:t>
            </a:r>
            <a:r>
              <a:rPr b="0" dirty="0">
                <a:latin typeface="Georgia" panose="02040502050405020303" pitchFamily="18" charset="0"/>
              </a:rPr>
              <a:t> e o </a:t>
            </a:r>
            <a:r>
              <a:rPr b="0" dirty="0" err="1">
                <a:latin typeface="Georgia" panose="02040502050405020303" pitchFamily="18" charset="0"/>
              </a:rPr>
              <a:t>coração</a:t>
            </a:r>
            <a:r>
              <a:rPr b="0" dirty="0">
                <a:latin typeface="Georgia" panose="02040502050405020303" pitchFamily="18" charset="0"/>
              </a:rPr>
              <a:t> </a:t>
            </a:r>
            <a:r>
              <a:rPr b="0" dirty="0" err="1">
                <a:latin typeface="Georgia" panose="02040502050405020303" pitchFamily="18" charset="0"/>
              </a:rPr>
              <a:t>estejam</a:t>
            </a:r>
            <a:r>
              <a:rPr b="0" dirty="0">
                <a:latin typeface="Georgia" panose="02040502050405020303" pitchFamily="18" charset="0"/>
              </a:rPr>
              <a:t> </a:t>
            </a:r>
            <a:r>
              <a:rPr b="0" dirty="0" err="1">
                <a:latin typeface="Georgia" panose="02040502050405020303" pitchFamily="18" charset="0"/>
              </a:rPr>
              <a:t>abertos</a:t>
            </a:r>
            <a:r>
              <a:rPr b="0" dirty="0">
                <a:latin typeface="Georgia" panose="02040502050405020303" pitchFamily="18" charset="0"/>
              </a:rPr>
              <a:t>, </a:t>
            </a:r>
            <a:r>
              <a:rPr b="0" dirty="0" err="1">
                <a:latin typeface="Georgia" panose="02040502050405020303" pitchFamily="18" charset="0"/>
              </a:rPr>
              <a:t>sem</a:t>
            </a:r>
            <a:r>
              <a:rPr b="0" dirty="0">
                <a:latin typeface="Georgia" panose="02040502050405020303" pitchFamily="18" charset="0"/>
              </a:rPr>
              <a:t> </a:t>
            </a:r>
            <a:r>
              <a:rPr b="0" dirty="0" err="1">
                <a:latin typeface="Georgia" panose="02040502050405020303" pitchFamily="18" charset="0"/>
              </a:rPr>
              <a:t>preconceitos</a:t>
            </a:r>
            <a:r>
              <a:rPr b="0" dirty="0">
                <a:latin typeface="Georgia" panose="02040502050405020303" pitchFamily="18" charset="0"/>
              </a:rPr>
              <a:t>. </a:t>
            </a:r>
            <a:endParaRPr dirty="0">
              <a:latin typeface="Georgia" panose="02040502050405020303" pitchFamily="18" charset="0"/>
              <a:ea typeface="Helvetica Neue"/>
              <a:cs typeface="Helvetica Neue"/>
              <a:sym typeface="Helvetica Neue"/>
            </a:endParaRPr>
          </a:p>
          <a:p>
            <a:pPr marL="457200" indent="-304800" algn="just">
              <a:buClr>
                <a:schemeClr val="accent1"/>
              </a:buClr>
              <a:buSzPct val="108107"/>
              <a:buAutoNum type="romanUcPeriod"/>
              <a:defRPr b="1">
                <a:solidFill>
                  <a:srgbClr val="000000"/>
                </a:solidFill>
                <a:latin typeface="+mn-lt"/>
                <a:ea typeface="+mn-ea"/>
                <a:cs typeface="+mn-cs"/>
                <a:sym typeface="Arial"/>
              </a:defRPr>
            </a:pPr>
            <a:r>
              <a:rPr dirty="0" err="1">
                <a:latin typeface="Georgia" panose="02040502050405020303" pitchFamily="18" charset="0"/>
              </a:rPr>
              <a:t>Tomar</a:t>
            </a:r>
            <a:r>
              <a:rPr dirty="0">
                <a:latin typeface="Georgia" panose="02040502050405020303" pitchFamily="18" charset="0"/>
              </a:rPr>
              <a:t> a </a:t>
            </a:r>
            <a:r>
              <a:rPr dirty="0" err="1">
                <a:latin typeface="Georgia" panose="02040502050405020303" pitchFamily="18" charset="0"/>
              </a:rPr>
              <a:t>palavra</a:t>
            </a:r>
            <a:r>
              <a:rPr b="0" dirty="0">
                <a:latin typeface="Georgia" panose="02040502050405020303" pitchFamily="18" charset="0"/>
              </a:rPr>
              <a:t>: </a:t>
            </a:r>
            <a:r>
              <a:rPr b="0" dirty="0" err="1">
                <a:latin typeface="Georgia" panose="02040502050405020303" pitchFamily="18" charset="0"/>
              </a:rPr>
              <a:t>Todos</a:t>
            </a:r>
            <a:r>
              <a:rPr b="0" dirty="0">
                <a:latin typeface="Georgia" panose="02040502050405020303" pitchFamily="18" charset="0"/>
              </a:rPr>
              <a:t> </a:t>
            </a:r>
            <a:r>
              <a:rPr b="0" dirty="0" err="1">
                <a:latin typeface="Georgia" panose="02040502050405020303" pitchFamily="18" charset="0"/>
              </a:rPr>
              <a:t>estão</a:t>
            </a:r>
            <a:r>
              <a:rPr b="0" dirty="0">
                <a:latin typeface="Georgia" panose="02040502050405020303" pitchFamily="18" charset="0"/>
              </a:rPr>
              <a:t> </a:t>
            </a:r>
            <a:r>
              <a:rPr b="0" dirty="0" err="1">
                <a:latin typeface="Georgia" panose="02040502050405020303" pitchFamily="18" charset="0"/>
              </a:rPr>
              <a:t>convidados</a:t>
            </a:r>
            <a:r>
              <a:rPr b="0" dirty="0">
                <a:latin typeface="Georgia" panose="02040502050405020303" pitchFamily="18" charset="0"/>
              </a:rPr>
              <a:t> a </a:t>
            </a:r>
            <a:r>
              <a:rPr b="0" dirty="0" err="1">
                <a:latin typeface="Georgia" panose="02040502050405020303" pitchFamily="18" charset="0"/>
              </a:rPr>
              <a:t>falar</a:t>
            </a:r>
            <a:r>
              <a:rPr b="0" dirty="0">
                <a:latin typeface="Georgia" panose="02040502050405020303" pitchFamily="18" charset="0"/>
              </a:rPr>
              <a:t> com </a:t>
            </a:r>
            <a:r>
              <a:rPr b="0" dirty="0" err="1">
                <a:latin typeface="Georgia" panose="02040502050405020303" pitchFamily="18" charset="0"/>
              </a:rPr>
              <a:t>coragem</a:t>
            </a:r>
            <a:r>
              <a:rPr b="0" dirty="0">
                <a:latin typeface="Georgia" panose="02040502050405020303" pitchFamily="18" charset="0"/>
              </a:rPr>
              <a:t> e </a:t>
            </a:r>
            <a:r>
              <a:rPr b="0" dirty="0" err="1">
                <a:latin typeface="Georgia" panose="02040502050405020303" pitchFamily="18" charset="0"/>
              </a:rPr>
              <a:t>parrésia</a:t>
            </a:r>
            <a:r>
              <a:rPr b="0" dirty="0">
                <a:latin typeface="Georgia" panose="02040502050405020303" pitchFamily="18" charset="0"/>
              </a:rPr>
              <a:t>, </a:t>
            </a:r>
            <a:r>
              <a:rPr b="0" dirty="0" err="1">
                <a:latin typeface="Georgia" panose="02040502050405020303" pitchFamily="18" charset="0"/>
              </a:rPr>
              <a:t>ou</a:t>
            </a:r>
            <a:r>
              <a:rPr b="0" dirty="0">
                <a:latin typeface="Georgia" panose="02040502050405020303" pitchFamily="18" charset="0"/>
              </a:rPr>
              <a:t> </a:t>
            </a:r>
            <a:r>
              <a:rPr b="0" dirty="0" err="1">
                <a:latin typeface="Georgia" panose="02040502050405020303" pitchFamily="18" charset="0"/>
              </a:rPr>
              <a:t>seja</a:t>
            </a:r>
            <a:r>
              <a:rPr b="0" dirty="0">
                <a:latin typeface="Georgia" panose="02040502050405020303" pitchFamily="18" charset="0"/>
              </a:rPr>
              <a:t>, </a:t>
            </a:r>
            <a:r>
              <a:rPr b="0" dirty="0" err="1">
                <a:latin typeface="Georgia" panose="02040502050405020303" pitchFamily="18" charset="0"/>
              </a:rPr>
              <a:t>integrando</a:t>
            </a:r>
            <a:r>
              <a:rPr b="0" dirty="0">
                <a:latin typeface="Georgia" panose="02040502050405020303" pitchFamily="18" charset="0"/>
              </a:rPr>
              <a:t> </a:t>
            </a:r>
            <a:r>
              <a:rPr b="0" dirty="0" err="1">
                <a:latin typeface="Georgia" panose="02040502050405020303" pitchFamily="18" charset="0"/>
              </a:rPr>
              <a:t>liberdade</a:t>
            </a:r>
            <a:r>
              <a:rPr b="0" dirty="0">
                <a:latin typeface="Georgia" panose="02040502050405020303" pitchFamily="18" charset="0"/>
              </a:rPr>
              <a:t>, </a:t>
            </a:r>
            <a:r>
              <a:rPr b="0" dirty="0" err="1">
                <a:latin typeface="Georgia" panose="02040502050405020303" pitchFamily="18" charset="0"/>
              </a:rPr>
              <a:t>verdade</a:t>
            </a:r>
            <a:r>
              <a:rPr b="0" dirty="0">
                <a:latin typeface="Georgia" panose="02040502050405020303" pitchFamily="18" charset="0"/>
              </a:rPr>
              <a:t> e </a:t>
            </a:r>
            <a:r>
              <a:rPr b="0" dirty="0" err="1">
                <a:latin typeface="Georgia" panose="02040502050405020303" pitchFamily="18" charset="0"/>
              </a:rPr>
              <a:t>caridade</a:t>
            </a:r>
            <a:r>
              <a:rPr b="0" dirty="0">
                <a:latin typeface="Georgia" panose="02040502050405020303" pitchFamily="18" charset="0"/>
              </a:rPr>
              <a:t>.</a:t>
            </a:r>
            <a:endParaRPr dirty="0">
              <a:latin typeface="Georgia" panose="02040502050405020303" pitchFamily="18" charset="0"/>
              <a:ea typeface="Helvetica Neue"/>
              <a:cs typeface="Helvetica Neue"/>
              <a:sym typeface="Helvetica Neue"/>
            </a:endParaRPr>
          </a:p>
          <a:p>
            <a:pPr marL="457200" indent="-304800" algn="just">
              <a:buClr>
                <a:schemeClr val="accent1"/>
              </a:buClr>
              <a:buSzPct val="108107"/>
              <a:buAutoNum type="romanUcPeriod"/>
              <a:defRPr b="1">
                <a:solidFill>
                  <a:srgbClr val="000000"/>
                </a:solidFill>
                <a:latin typeface="+mn-lt"/>
                <a:ea typeface="+mn-ea"/>
                <a:cs typeface="+mn-cs"/>
                <a:sym typeface="Arial"/>
              </a:defRPr>
            </a:pPr>
            <a:r>
              <a:rPr dirty="0" err="1">
                <a:latin typeface="Georgia" panose="02040502050405020303" pitchFamily="18" charset="0"/>
              </a:rPr>
              <a:t>Celebrar</a:t>
            </a:r>
            <a:r>
              <a:rPr b="0" dirty="0">
                <a:latin typeface="Georgia" panose="02040502050405020303" pitchFamily="18" charset="0"/>
              </a:rPr>
              <a:t>: “</a:t>
            </a:r>
            <a:r>
              <a:rPr b="0" dirty="0" err="1">
                <a:latin typeface="Georgia" panose="02040502050405020303" pitchFamily="18" charset="0"/>
              </a:rPr>
              <a:t>Caminhar</a:t>
            </a:r>
            <a:r>
              <a:rPr b="0" dirty="0">
                <a:latin typeface="Georgia" panose="02040502050405020303" pitchFamily="18" charset="0"/>
              </a:rPr>
              <a:t> </a:t>
            </a:r>
            <a:r>
              <a:rPr b="0" dirty="0" err="1">
                <a:latin typeface="Georgia" panose="02040502050405020303" pitchFamily="18" charset="0"/>
              </a:rPr>
              <a:t>juntos</a:t>
            </a:r>
            <a:r>
              <a:rPr b="0" dirty="0">
                <a:latin typeface="Georgia" panose="02040502050405020303" pitchFamily="18" charset="0"/>
              </a:rPr>
              <a:t>” só é </a:t>
            </a:r>
            <a:r>
              <a:rPr b="0" dirty="0" err="1">
                <a:latin typeface="Georgia" panose="02040502050405020303" pitchFamily="18" charset="0"/>
              </a:rPr>
              <a:t>possível</a:t>
            </a:r>
            <a:r>
              <a:rPr b="0" dirty="0">
                <a:latin typeface="Georgia" panose="02040502050405020303" pitchFamily="18" charset="0"/>
              </a:rPr>
              <a:t> se </a:t>
            </a:r>
            <a:r>
              <a:rPr b="0" dirty="0" err="1">
                <a:latin typeface="Georgia" panose="02040502050405020303" pitchFamily="18" charset="0"/>
              </a:rPr>
              <a:t>nos</a:t>
            </a:r>
            <a:r>
              <a:rPr b="0" dirty="0">
                <a:latin typeface="Georgia" panose="02040502050405020303" pitchFamily="18" charset="0"/>
              </a:rPr>
              <a:t> </a:t>
            </a:r>
            <a:r>
              <a:rPr b="0" dirty="0" err="1">
                <a:latin typeface="Georgia" panose="02040502050405020303" pitchFamily="18" charset="0"/>
              </a:rPr>
              <a:t>basearmos</a:t>
            </a:r>
            <a:r>
              <a:rPr b="0" dirty="0">
                <a:latin typeface="Georgia" panose="02040502050405020303" pitchFamily="18" charset="0"/>
              </a:rPr>
              <a:t> </a:t>
            </a:r>
            <a:r>
              <a:rPr b="0" dirty="0" err="1">
                <a:latin typeface="Georgia" panose="02040502050405020303" pitchFamily="18" charset="0"/>
              </a:rPr>
              <a:t>na</a:t>
            </a:r>
            <a:r>
              <a:rPr b="0" dirty="0">
                <a:latin typeface="Georgia" panose="02040502050405020303" pitchFamily="18" charset="0"/>
              </a:rPr>
              <a:t> </a:t>
            </a:r>
            <a:r>
              <a:rPr b="0" dirty="0" err="1">
                <a:latin typeface="Georgia" panose="02040502050405020303" pitchFamily="18" charset="0"/>
              </a:rPr>
              <a:t>escuta</a:t>
            </a:r>
            <a:r>
              <a:rPr b="0" dirty="0">
                <a:latin typeface="Georgia" panose="02040502050405020303" pitchFamily="18" charset="0"/>
              </a:rPr>
              <a:t> </a:t>
            </a:r>
            <a:r>
              <a:rPr b="0" dirty="0" err="1">
                <a:latin typeface="Georgia" panose="02040502050405020303" pitchFamily="18" charset="0"/>
              </a:rPr>
              <a:t>comunitária</a:t>
            </a:r>
            <a:r>
              <a:rPr b="0" dirty="0">
                <a:latin typeface="Georgia" panose="02040502050405020303" pitchFamily="18" charset="0"/>
              </a:rPr>
              <a:t> da </a:t>
            </a:r>
            <a:r>
              <a:rPr b="0" dirty="0" err="1">
                <a:latin typeface="Georgia" panose="02040502050405020303" pitchFamily="18" charset="0"/>
              </a:rPr>
              <a:t>Palavra</a:t>
            </a:r>
            <a:r>
              <a:rPr b="0" dirty="0">
                <a:latin typeface="Georgia" panose="02040502050405020303" pitchFamily="18" charset="0"/>
              </a:rPr>
              <a:t> e </a:t>
            </a:r>
            <a:r>
              <a:rPr b="0" dirty="0" err="1">
                <a:latin typeface="Georgia" panose="02040502050405020303" pitchFamily="18" charset="0"/>
              </a:rPr>
              <a:t>na</a:t>
            </a:r>
            <a:r>
              <a:rPr b="0" dirty="0">
                <a:latin typeface="Georgia" panose="02040502050405020303" pitchFamily="18" charset="0"/>
              </a:rPr>
              <a:t> </a:t>
            </a:r>
            <a:r>
              <a:rPr b="0" dirty="0" err="1">
                <a:latin typeface="Georgia" panose="02040502050405020303" pitchFamily="18" charset="0"/>
              </a:rPr>
              <a:t>celebração</a:t>
            </a:r>
            <a:r>
              <a:rPr b="0" dirty="0">
                <a:latin typeface="Georgia" panose="02040502050405020303" pitchFamily="18" charset="0"/>
              </a:rPr>
              <a:t> da </a:t>
            </a:r>
            <a:r>
              <a:rPr b="0" dirty="0" err="1">
                <a:latin typeface="Georgia" panose="02040502050405020303" pitchFamily="18" charset="0"/>
              </a:rPr>
              <a:t>Eucaristia</a:t>
            </a:r>
            <a:r>
              <a:rPr b="0" dirty="0">
                <a:latin typeface="Georgia" panose="02040502050405020303" pitchFamily="18" charset="0"/>
              </a:rPr>
              <a:t>. </a:t>
            </a:r>
            <a:endParaRPr dirty="0">
              <a:latin typeface="Georgia" panose="02040502050405020303" pitchFamily="18" charset="0"/>
              <a:ea typeface="Helvetica Neue"/>
              <a:cs typeface="Helvetica Neue"/>
              <a:sym typeface="Helvetica Neue"/>
            </a:endParaRPr>
          </a:p>
          <a:p>
            <a:pPr marL="457200" indent="-304800" algn="just">
              <a:buClr>
                <a:schemeClr val="accent1"/>
              </a:buClr>
              <a:buSzPct val="108107"/>
              <a:buAutoNum type="romanUcPeriod"/>
              <a:defRPr b="1">
                <a:solidFill>
                  <a:srgbClr val="000000"/>
                </a:solidFill>
                <a:latin typeface="+mn-lt"/>
                <a:ea typeface="+mn-ea"/>
                <a:cs typeface="+mn-cs"/>
                <a:sym typeface="Arial"/>
              </a:defRPr>
            </a:pPr>
            <a:r>
              <a:rPr dirty="0" err="1">
                <a:latin typeface="Georgia" panose="02040502050405020303" pitchFamily="18" charset="0"/>
              </a:rPr>
              <a:t>Corresponsáveis</a:t>
            </a:r>
            <a:r>
              <a:rPr dirty="0">
                <a:latin typeface="Georgia" panose="02040502050405020303" pitchFamily="18" charset="0"/>
              </a:rPr>
              <a:t> </a:t>
            </a:r>
            <a:r>
              <a:rPr dirty="0" err="1">
                <a:latin typeface="Georgia" panose="02040502050405020303" pitchFamily="18" charset="0"/>
              </a:rPr>
              <a:t>na</a:t>
            </a:r>
            <a:r>
              <a:rPr dirty="0">
                <a:latin typeface="Georgia" panose="02040502050405020303" pitchFamily="18" charset="0"/>
              </a:rPr>
              <a:t> </a:t>
            </a:r>
            <a:r>
              <a:rPr dirty="0" err="1">
                <a:latin typeface="Georgia" panose="02040502050405020303" pitchFamily="18" charset="0"/>
              </a:rPr>
              <a:t>missão</a:t>
            </a:r>
            <a:r>
              <a:rPr b="0" dirty="0">
                <a:latin typeface="Georgia" panose="02040502050405020303" pitchFamily="18" charset="0"/>
              </a:rPr>
              <a:t>: A </a:t>
            </a:r>
            <a:r>
              <a:rPr b="0" dirty="0" err="1">
                <a:latin typeface="Georgia" panose="02040502050405020303" pitchFamily="18" charset="0"/>
              </a:rPr>
              <a:t>sinodalidade</a:t>
            </a:r>
            <a:r>
              <a:rPr b="0" dirty="0">
                <a:latin typeface="Georgia" panose="02040502050405020303" pitchFamily="18" charset="0"/>
              </a:rPr>
              <a:t> </a:t>
            </a:r>
            <a:r>
              <a:rPr b="0" dirty="0" err="1">
                <a:latin typeface="Georgia" panose="02040502050405020303" pitchFamily="18" charset="0"/>
              </a:rPr>
              <a:t>esta</a:t>
            </a:r>
            <a:r>
              <a:rPr b="0" dirty="0">
                <a:latin typeface="Georgia" panose="02040502050405020303" pitchFamily="18" charset="0"/>
              </a:rPr>
              <a:t>́ </a:t>
            </a:r>
            <a:r>
              <a:rPr b="0" dirty="0" err="1">
                <a:latin typeface="Georgia" panose="02040502050405020303" pitchFamily="18" charset="0"/>
              </a:rPr>
              <a:t>ao</a:t>
            </a:r>
            <a:r>
              <a:rPr b="0" dirty="0">
                <a:latin typeface="Georgia" panose="02040502050405020303" pitchFamily="18" charset="0"/>
              </a:rPr>
              <a:t> </a:t>
            </a:r>
            <a:r>
              <a:rPr b="0" dirty="0" err="1">
                <a:latin typeface="Georgia" panose="02040502050405020303" pitchFamily="18" charset="0"/>
              </a:rPr>
              <a:t>serviço</a:t>
            </a:r>
            <a:r>
              <a:rPr b="0" dirty="0">
                <a:latin typeface="Georgia" panose="02040502050405020303" pitchFamily="18" charset="0"/>
              </a:rPr>
              <a:t> da </a:t>
            </a:r>
            <a:r>
              <a:rPr b="0" dirty="0" err="1">
                <a:latin typeface="Georgia" panose="02040502050405020303" pitchFamily="18" charset="0"/>
              </a:rPr>
              <a:t>missão</a:t>
            </a:r>
            <a:r>
              <a:rPr b="0" dirty="0">
                <a:latin typeface="Georgia" panose="02040502050405020303" pitchFamily="18" charset="0"/>
              </a:rPr>
              <a:t> da </a:t>
            </a:r>
            <a:r>
              <a:rPr b="0" dirty="0" err="1">
                <a:latin typeface="Georgia" panose="02040502050405020303" pitchFamily="18" charset="0"/>
              </a:rPr>
              <a:t>Igreja</a:t>
            </a:r>
            <a:r>
              <a:rPr b="0" dirty="0">
                <a:latin typeface="Georgia" panose="02040502050405020303" pitchFamily="18" charset="0"/>
              </a:rPr>
              <a:t>, </a:t>
            </a:r>
            <a:r>
              <a:rPr b="0" dirty="0" err="1">
                <a:latin typeface="Georgia" panose="02040502050405020303" pitchFamily="18" charset="0"/>
              </a:rPr>
              <a:t>na</a:t>
            </a:r>
            <a:r>
              <a:rPr b="0" dirty="0">
                <a:latin typeface="Georgia" panose="02040502050405020303" pitchFamily="18" charset="0"/>
              </a:rPr>
              <a:t> </a:t>
            </a:r>
            <a:r>
              <a:rPr b="0" dirty="0" err="1">
                <a:latin typeface="Georgia" panose="02040502050405020303" pitchFamily="18" charset="0"/>
              </a:rPr>
              <a:t>qual</a:t>
            </a:r>
            <a:r>
              <a:rPr b="0" dirty="0">
                <a:latin typeface="Georgia" panose="02040502050405020303" pitchFamily="18" charset="0"/>
              </a:rPr>
              <a:t> </a:t>
            </a:r>
            <a:r>
              <a:rPr b="0" dirty="0" err="1">
                <a:latin typeface="Georgia" panose="02040502050405020303" pitchFamily="18" charset="0"/>
              </a:rPr>
              <a:t>todos</a:t>
            </a:r>
            <a:r>
              <a:rPr b="0" dirty="0">
                <a:latin typeface="Georgia" panose="02040502050405020303" pitchFamily="18" charset="0"/>
              </a:rPr>
              <a:t> </a:t>
            </a:r>
            <a:r>
              <a:rPr b="0" dirty="0" err="1">
                <a:latin typeface="Georgia" panose="02040502050405020303" pitchFamily="18" charset="0"/>
              </a:rPr>
              <a:t>os</a:t>
            </a:r>
            <a:r>
              <a:rPr b="0" dirty="0">
                <a:latin typeface="Georgia" panose="02040502050405020303" pitchFamily="18" charset="0"/>
              </a:rPr>
              <a:t> </a:t>
            </a:r>
            <a:r>
              <a:rPr b="0" dirty="0" err="1">
                <a:latin typeface="Georgia" panose="02040502050405020303" pitchFamily="18" charset="0"/>
              </a:rPr>
              <a:t>seus</a:t>
            </a:r>
            <a:r>
              <a:rPr b="0" dirty="0">
                <a:latin typeface="Georgia" panose="02040502050405020303" pitchFamily="18" charset="0"/>
              </a:rPr>
              <a:t> </a:t>
            </a:r>
            <a:r>
              <a:rPr b="0" dirty="0" err="1">
                <a:latin typeface="Georgia" panose="02040502050405020303" pitchFamily="18" charset="0"/>
              </a:rPr>
              <a:t>membros</a:t>
            </a:r>
            <a:r>
              <a:rPr b="0" dirty="0">
                <a:latin typeface="Georgia" panose="02040502050405020303" pitchFamily="18" charset="0"/>
              </a:rPr>
              <a:t> </a:t>
            </a:r>
            <a:r>
              <a:rPr b="0" dirty="0" err="1">
                <a:latin typeface="Georgia" panose="02040502050405020303" pitchFamily="18" charset="0"/>
              </a:rPr>
              <a:t>são</a:t>
            </a:r>
            <a:r>
              <a:rPr b="0" dirty="0">
                <a:latin typeface="Georgia" panose="02040502050405020303" pitchFamily="18" charset="0"/>
              </a:rPr>
              <a:t> </a:t>
            </a:r>
            <a:r>
              <a:rPr b="0" dirty="0" err="1">
                <a:latin typeface="Georgia" panose="02040502050405020303" pitchFamily="18" charset="0"/>
              </a:rPr>
              <a:t>chamados</a:t>
            </a:r>
            <a:r>
              <a:rPr b="0" dirty="0">
                <a:latin typeface="Georgia" panose="02040502050405020303" pitchFamily="18" charset="0"/>
              </a:rPr>
              <a:t> a </a:t>
            </a:r>
            <a:r>
              <a:rPr b="0" dirty="0" err="1">
                <a:latin typeface="Georgia" panose="02040502050405020303" pitchFamily="18" charset="0"/>
              </a:rPr>
              <a:t>participar</a:t>
            </a:r>
            <a:r>
              <a:rPr b="0" dirty="0">
                <a:latin typeface="Georgia" panose="02040502050405020303" pitchFamily="18" charset="0"/>
              </a:rPr>
              <a:t>.</a:t>
            </a:r>
          </a:p>
        </p:txBody>
      </p:sp>
      <p:sp>
        <p:nvSpPr>
          <p:cNvPr id="409" name="Google Shape;331;p28"/>
          <p:cNvSpPr txBox="1">
            <a:spLocks noGrp="1"/>
          </p:cNvSpPr>
          <p:nvPr>
            <p:ph type="body" idx="22"/>
          </p:nvPr>
        </p:nvSpPr>
        <p:spPr>
          <a:xfrm>
            <a:off x="4849500" y="749359"/>
            <a:ext cx="3917870" cy="387608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normAutofit/>
          </a:bodyPr>
          <a:lstStyle/>
          <a:p>
            <a:pPr algn="just">
              <a:buSzPts val="1100"/>
              <a:buFontTx/>
              <a:buAutoNum type="romanUcPeriod" startAt="6"/>
              <a:defRPr sz="1100" b="1">
                <a:latin typeface="+mn-lt"/>
                <a:ea typeface="+mn-ea"/>
                <a:cs typeface="+mn-cs"/>
                <a:sym typeface="Arial"/>
              </a:defRPr>
            </a:pPr>
            <a:r>
              <a:rPr dirty="0" err="1">
                <a:latin typeface="Georgia" panose="02040502050405020303" pitchFamily="18" charset="0"/>
              </a:rPr>
              <a:t>Dialogar</a:t>
            </a:r>
            <a:r>
              <a:rPr dirty="0">
                <a:latin typeface="Georgia" panose="02040502050405020303" pitchFamily="18" charset="0"/>
              </a:rPr>
              <a:t> </a:t>
            </a:r>
            <a:r>
              <a:rPr dirty="0" err="1">
                <a:latin typeface="Georgia" panose="02040502050405020303" pitchFamily="18" charset="0"/>
              </a:rPr>
              <a:t>na</a:t>
            </a:r>
            <a:r>
              <a:rPr dirty="0">
                <a:latin typeface="Georgia" panose="02040502050405020303" pitchFamily="18" charset="0"/>
              </a:rPr>
              <a:t> </a:t>
            </a:r>
            <a:r>
              <a:rPr dirty="0" err="1">
                <a:latin typeface="Georgia" panose="02040502050405020303" pitchFamily="18" charset="0"/>
              </a:rPr>
              <a:t>Igreja</a:t>
            </a:r>
            <a:r>
              <a:rPr dirty="0">
                <a:latin typeface="Georgia" panose="02040502050405020303" pitchFamily="18" charset="0"/>
              </a:rPr>
              <a:t> e </a:t>
            </a:r>
            <a:r>
              <a:rPr dirty="0" err="1">
                <a:latin typeface="Georgia" panose="02040502050405020303" pitchFamily="18" charset="0"/>
              </a:rPr>
              <a:t>na</a:t>
            </a:r>
            <a:r>
              <a:rPr dirty="0">
                <a:latin typeface="Georgia" panose="02040502050405020303" pitchFamily="18" charset="0"/>
              </a:rPr>
              <a:t> </a:t>
            </a:r>
            <a:r>
              <a:rPr dirty="0" err="1">
                <a:latin typeface="Georgia" panose="02040502050405020303" pitchFamily="18" charset="0"/>
              </a:rPr>
              <a:t>sociedade</a:t>
            </a:r>
            <a:r>
              <a:rPr b="0" dirty="0">
                <a:latin typeface="Georgia" panose="02040502050405020303" pitchFamily="18" charset="0"/>
              </a:rPr>
              <a:t>: O </a:t>
            </a:r>
            <a:r>
              <a:rPr b="0" dirty="0" err="1">
                <a:latin typeface="Georgia" panose="02040502050405020303" pitchFamily="18" charset="0"/>
              </a:rPr>
              <a:t>diálogo</a:t>
            </a:r>
            <a:r>
              <a:rPr b="0" dirty="0">
                <a:latin typeface="Georgia" panose="02040502050405020303" pitchFamily="18" charset="0"/>
              </a:rPr>
              <a:t> é um </a:t>
            </a:r>
            <a:r>
              <a:rPr b="0" dirty="0" err="1">
                <a:latin typeface="Georgia" panose="02040502050405020303" pitchFamily="18" charset="0"/>
              </a:rPr>
              <a:t>caminho</a:t>
            </a:r>
            <a:r>
              <a:rPr b="0" dirty="0">
                <a:latin typeface="Georgia" panose="02040502050405020303" pitchFamily="18" charset="0"/>
              </a:rPr>
              <a:t> de </a:t>
            </a:r>
            <a:r>
              <a:rPr b="0" dirty="0" err="1">
                <a:latin typeface="Georgia" panose="02040502050405020303" pitchFamily="18" charset="0"/>
              </a:rPr>
              <a:t>perseverança</a:t>
            </a:r>
            <a:r>
              <a:rPr b="0" dirty="0">
                <a:latin typeface="Georgia" panose="02040502050405020303" pitchFamily="18" charset="0"/>
              </a:rPr>
              <a:t>, que </a:t>
            </a:r>
            <a:r>
              <a:rPr b="0" dirty="0" err="1">
                <a:latin typeface="Georgia" panose="02040502050405020303" pitchFamily="18" charset="0"/>
              </a:rPr>
              <a:t>inclui</a:t>
            </a:r>
            <a:r>
              <a:rPr b="0" dirty="0">
                <a:latin typeface="Georgia" panose="02040502050405020303" pitchFamily="18" charset="0"/>
              </a:rPr>
              <a:t> </a:t>
            </a:r>
            <a:r>
              <a:rPr b="0" dirty="0" err="1">
                <a:latin typeface="Georgia" panose="02040502050405020303" pitchFamily="18" charset="0"/>
              </a:rPr>
              <a:t>também</a:t>
            </a:r>
            <a:r>
              <a:rPr b="0" dirty="0">
                <a:latin typeface="Georgia" panose="02040502050405020303" pitchFamily="18" charset="0"/>
              </a:rPr>
              <a:t> </a:t>
            </a:r>
            <a:r>
              <a:rPr b="0" dirty="0" err="1">
                <a:latin typeface="Georgia" panose="02040502050405020303" pitchFamily="18" charset="0"/>
              </a:rPr>
              <a:t>silêncios</a:t>
            </a:r>
            <a:r>
              <a:rPr b="0" dirty="0">
                <a:latin typeface="Georgia" panose="02040502050405020303" pitchFamily="18" charset="0"/>
              </a:rPr>
              <a:t> e </a:t>
            </a:r>
            <a:r>
              <a:rPr b="0" dirty="0" err="1">
                <a:latin typeface="Georgia" panose="02040502050405020303" pitchFamily="18" charset="0"/>
              </a:rPr>
              <a:t>sofrimentos</a:t>
            </a:r>
            <a:r>
              <a:rPr b="0" dirty="0">
                <a:latin typeface="Georgia" panose="02040502050405020303" pitchFamily="18" charset="0"/>
              </a:rPr>
              <a:t>, mas é </a:t>
            </a:r>
            <a:r>
              <a:rPr b="0" dirty="0" err="1">
                <a:latin typeface="Georgia" panose="02040502050405020303" pitchFamily="18" charset="0"/>
              </a:rPr>
              <a:t>capaz</a:t>
            </a:r>
            <a:r>
              <a:rPr b="0" dirty="0">
                <a:latin typeface="Georgia" panose="02040502050405020303" pitchFamily="18" charset="0"/>
              </a:rPr>
              <a:t> de </a:t>
            </a:r>
            <a:r>
              <a:rPr b="0" dirty="0" err="1">
                <a:latin typeface="Georgia" panose="02040502050405020303" pitchFamily="18" charset="0"/>
              </a:rPr>
              <a:t>recolher</a:t>
            </a:r>
            <a:r>
              <a:rPr b="0" dirty="0">
                <a:latin typeface="Georgia" panose="02040502050405020303" pitchFamily="18" charset="0"/>
              </a:rPr>
              <a:t> a </a:t>
            </a:r>
            <a:r>
              <a:rPr b="0" dirty="0" err="1">
                <a:latin typeface="Georgia" panose="02040502050405020303" pitchFamily="18" charset="0"/>
              </a:rPr>
              <a:t>experiência</a:t>
            </a:r>
            <a:r>
              <a:rPr b="0" dirty="0">
                <a:latin typeface="Georgia" panose="02040502050405020303" pitchFamily="18" charset="0"/>
              </a:rPr>
              <a:t> das </a:t>
            </a:r>
            <a:r>
              <a:rPr b="0" dirty="0" err="1">
                <a:latin typeface="Georgia" panose="02040502050405020303" pitchFamily="18" charset="0"/>
              </a:rPr>
              <a:t>pessoas</a:t>
            </a:r>
            <a:r>
              <a:rPr b="0" dirty="0">
                <a:latin typeface="Georgia" panose="02040502050405020303" pitchFamily="18" charset="0"/>
              </a:rPr>
              <a:t> e dos </a:t>
            </a:r>
            <a:r>
              <a:rPr b="0" dirty="0" err="1">
                <a:latin typeface="Georgia" panose="02040502050405020303" pitchFamily="18" charset="0"/>
              </a:rPr>
              <a:t>povos</a:t>
            </a:r>
            <a:r>
              <a:rPr b="0" dirty="0">
                <a:latin typeface="Georgia" panose="02040502050405020303" pitchFamily="18" charset="0"/>
              </a:rPr>
              <a:t>. </a:t>
            </a:r>
          </a:p>
          <a:p>
            <a:pPr algn="just">
              <a:buSzPts val="1100"/>
              <a:buFontTx/>
              <a:buAutoNum type="romanUcPeriod" startAt="6"/>
              <a:defRPr sz="1100" b="1">
                <a:latin typeface="+mn-lt"/>
                <a:ea typeface="+mn-ea"/>
                <a:cs typeface="+mn-cs"/>
                <a:sym typeface="Arial"/>
              </a:defRPr>
            </a:pPr>
            <a:r>
              <a:rPr dirty="0">
                <a:latin typeface="Georgia" panose="02040502050405020303" pitchFamily="18" charset="0"/>
              </a:rPr>
              <a:t>Com as </a:t>
            </a:r>
            <a:r>
              <a:rPr dirty="0" err="1">
                <a:latin typeface="Georgia" panose="02040502050405020303" pitchFamily="18" charset="0"/>
              </a:rPr>
              <a:t>outras</a:t>
            </a:r>
            <a:r>
              <a:rPr dirty="0">
                <a:latin typeface="Georgia" panose="02040502050405020303" pitchFamily="18" charset="0"/>
              </a:rPr>
              <a:t> </a:t>
            </a:r>
            <a:r>
              <a:rPr dirty="0" err="1">
                <a:latin typeface="Georgia" panose="02040502050405020303" pitchFamily="18" charset="0"/>
              </a:rPr>
              <a:t>confissões</a:t>
            </a:r>
            <a:r>
              <a:rPr dirty="0">
                <a:latin typeface="Georgia" panose="02040502050405020303" pitchFamily="18" charset="0"/>
              </a:rPr>
              <a:t> </a:t>
            </a:r>
            <a:r>
              <a:rPr dirty="0" err="1">
                <a:latin typeface="Georgia" panose="02040502050405020303" pitchFamily="18" charset="0"/>
              </a:rPr>
              <a:t>cristãs</a:t>
            </a:r>
            <a:r>
              <a:rPr dirty="0">
                <a:latin typeface="Georgia" panose="02040502050405020303" pitchFamily="18" charset="0"/>
              </a:rPr>
              <a:t>: </a:t>
            </a:r>
            <a:r>
              <a:rPr b="0" dirty="0">
                <a:latin typeface="Georgia" panose="02040502050405020303" pitchFamily="18" charset="0"/>
              </a:rPr>
              <a:t>O </a:t>
            </a:r>
            <a:r>
              <a:rPr b="0" dirty="0" err="1">
                <a:latin typeface="Georgia" panose="02040502050405020303" pitchFamily="18" charset="0"/>
              </a:rPr>
              <a:t>diálogo</a:t>
            </a:r>
            <a:r>
              <a:rPr b="0" dirty="0">
                <a:latin typeface="Georgia" panose="02040502050405020303" pitchFamily="18" charset="0"/>
              </a:rPr>
              <a:t> entre </a:t>
            </a:r>
            <a:r>
              <a:rPr b="0" dirty="0" err="1">
                <a:latin typeface="Georgia" panose="02040502050405020303" pitchFamily="18" charset="0"/>
              </a:rPr>
              <a:t>cristãos</a:t>
            </a:r>
            <a:r>
              <a:rPr b="0" dirty="0">
                <a:latin typeface="Georgia" panose="02040502050405020303" pitchFamily="18" charset="0"/>
              </a:rPr>
              <a:t> de </a:t>
            </a:r>
            <a:r>
              <a:rPr b="0" dirty="0" err="1">
                <a:latin typeface="Georgia" panose="02040502050405020303" pitchFamily="18" charset="0"/>
              </a:rPr>
              <a:t>diferentes</a:t>
            </a:r>
            <a:r>
              <a:rPr b="0" dirty="0">
                <a:latin typeface="Georgia" panose="02040502050405020303" pitchFamily="18" charset="0"/>
              </a:rPr>
              <a:t> </a:t>
            </a:r>
            <a:r>
              <a:rPr b="0" dirty="0" err="1">
                <a:latin typeface="Georgia" panose="02040502050405020303" pitchFamily="18" charset="0"/>
              </a:rPr>
              <a:t>confissões</a:t>
            </a:r>
            <a:r>
              <a:rPr b="0" dirty="0">
                <a:latin typeface="Georgia" panose="02040502050405020303" pitchFamily="18" charset="0"/>
              </a:rPr>
              <a:t>, </a:t>
            </a:r>
            <a:r>
              <a:rPr b="0" dirty="0" err="1">
                <a:latin typeface="Georgia" panose="02040502050405020303" pitchFamily="18" charset="0"/>
              </a:rPr>
              <a:t>unidos</a:t>
            </a:r>
            <a:r>
              <a:rPr b="0" dirty="0">
                <a:latin typeface="Georgia" panose="02040502050405020303" pitchFamily="18" charset="0"/>
              </a:rPr>
              <a:t> </a:t>
            </a:r>
            <a:r>
              <a:rPr b="0" dirty="0" err="1">
                <a:latin typeface="Georgia" panose="02040502050405020303" pitchFamily="18" charset="0"/>
              </a:rPr>
              <a:t>por</a:t>
            </a:r>
            <a:r>
              <a:rPr b="0" dirty="0">
                <a:latin typeface="Georgia" panose="02040502050405020303" pitchFamily="18" charset="0"/>
              </a:rPr>
              <a:t> um </a:t>
            </a:r>
            <a:r>
              <a:rPr b="0" dirty="0" err="1">
                <a:latin typeface="Georgia" panose="02040502050405020303" pitchFamily="18" charset="0"/>
              </a:rPr>
              <a:t>único</a:t>
            </a:r>
            <a:r>
              <a:rPr b="0" dirty="0">
                <a:latin typeface="Georgia" panose="02040502050405020303" pitchFamily="18" charset="0"/>
              </a:rPr>
              <a:t> </a:t>
            </a:r>
            <a:r>
              <a:rPr b="0" dirty="0" err="1">
                <a:latin typeface="Georgia" panose="02040502050405020303" pitchFamily="18" charset="0"/>
              </a:rPr>
              <a:t>Batismo</a:t>
            </a:r>
            <a:r>
              <a:rPr b="0" dirty="0">
                <a:latin typeface="Georgia" panose="02040502050405020303" pitchFamily="18" charset="0"/>
              </a:rPr>
              <a:t>, </a:t>
            </a:r>
            <a:r>
              <a:rPr b="0" dirty="0" err="1">
                <a:latin typeface="Georgia" panose="02040502050405020303" pitchFamily="18" charset="0"/>
              </a:rPr>
              <a:t>ocupa</a:t>
            </a:r>
            <a:r>
              <a:rPr b="0" dirty="0">
                <a:latin typeface="Georgia" panose="02040502050405020303" pitchFamily="18" charset="0"/>
              </a:rPr>
              <a:t> um </a:t>
            </a:r>
            <a:r>
              <a:rPr b="0" dirty="0" err="1">
                <a:latin typeface="Georgia" panose="02040502050405020303" pitchFamily="18" charset="0"/>
              </a:rPr>
              <a:t>lugar</a:t>
            </a:r>
            <a:r>
              <a:rPr b="0" dirty="0">
                <a:latin typeface="Georgia" panose="02040502050405020303" pitchFamily="18" charset="0"/>
              </a:rPr>
              <a:t> particular no </a:t>
            </a:r>
            <a:r>
              <a:rPr b="0" dirty="0" err="1">
                <a:latin typeface="Georgia" panose="02040502050405020303" pitchFamily="18" charset="0"/>
              </a:rPr>
              <a:t>caminho</a:t>
            </a:r>
            <a:r>
              <a:rPr b="0" dirty="0">
                <a:latin typeface="Georgia" panose="02040502050405020303" pitchFamily="18" charset="0"/>
              </a:rPr>
              <a:t> </a:t>
            </a:r>
            <a:r>
              <a:rPr b="0" dirty="0" err="1">
                <a:latin typeface="Georgia" panose="02040502050405020303" pitchFamily="18" charset="0"/>
              </a:rPr>
              <a:t>sinodal</a:t>
            </a:r>
            <a:r>
              <a:rPr b="0" dirty="0">
                <a:latin typeface="Georgia" panose="02040502050405020303" pitchFamily="18" charset="0"/>
              </a:rPr>
              <a:t>. </a:t>
            </a:r>
          </a:p>
          <a:p>
            <a:pPr algn="just">
              <a:buSzPts val="1100"/>
              <a:buFontTx/>
              <a:buAutoNum type="romanUcPeriod" startAt="6"/>
              <a:defRPr sz="1100" b="1">
                <a:latin typeface="+mn-lt"/>
                <a:ea typeface="+mn-ea"/>
                <a:cs typeface="+mn-cs"/>
                <a:sym typeface="Arial"/>
              </a:defRPr>
            </a:pPr>
            <a:r>
              <a:rPr dirty="0" err="1">
                <a:latin typeface="Georgia" panose="02040502050405020303" pitchFamily="18" charset="0"/>
              </a:rPr>
              <a:t>Autoridade</a:t>
            </a:r>
            <a:r>
              <a:rPr dirty="0">
                <a:latin typeface="Georgia" panose="02040502050405020303" pitchFamily="18" charset="0"/>
              </a:rPr>
              <a:t> e </a:t>
            </a:r>
            <a:r>
              <a:rPr dirty="0" err="1">
                <a:latin typeface="Georgia" panose="02040502050405020303" pitchFamily="18" charset="0"/>
              </a:rPr>
              <a:t>participação</a:t>
            </a:r>
            <a:r>
              <a:rPr b="0" dirty="0">
                <a:latin typeface="Georgia" panose="02040502050405020303" pitchFamily="18" charset="0"/>
              </a:rPr>
              <a:t>: Uma </a:t>
            </a:r>
            <a:r>
              <a:rPr b="0" dirty="0" err="1">
                <a:latin typeface="Georgia" panose="02040502050405020303" pitchFamily="18" charset="0"/>
              </a:rPr>
              <a:t>Igreja</a:t>
            </a:r>
            <a:r>
              <a:rPr b="0" dirty="0">
                <a:latin typeface="Georgia" panose="02040502050405020303" pitchFamily="18" charset="0"/>
              </a:rPr>
              <a:t> </a:t>
            </a:r>
            <a:r>
              <a:rPr b="0" dirty="0" err="1">
                <a:latin typeface="Georgia" panose="02040502050405020303" pitchFamily="18" charset="0"/>
              </a:rPr>
              <a:t>sinodal</a:t>
            </a:r>
            <a:r>
              <a:rPr b="0" dirty="0">
                <a:latin typeface="Georgia" panose="02040502050405020303" pitchFamily="18" charset="0"/>
              </a:rPr>
              <a:t> é </a:t>
            </a:r>
            <a:r>
              <a:rPr b="0" dirty="0" err="1">
                <a:latin typeface="Georgia" panose="02040502050405020303" pitchFamily="18" charset="0"/>
              </a:rPr>
              <a:t>uma</a:t>
            </a:r>
            <a:r>
              <a:rPr b="0" dirty="0">
                <a:latin typeface="Georgia" panose="02040502050405020303" pitchFamily="18" charset="0"/>
              </a:rPr>
              <a:t> </a:t>
            </a:r>
            <a:r>
              <a:rPr b="0" dirty="0" err="1">
                <a:latin typeface="Georgia" panose="02040502050405020303" pitchFamily="18" charset="0"/>
              </a:rPr>
              <a:t>Igreja</a:t>
            </a:r>
            <a:r>
              <a:rPr b="0" dirty="0">
                <a:latin typeface="Georgia" panose="02040502050405020303" pitchFamily="18" charset="0"/>
              </a:rPr>
              <a:t> </a:t>
            </a:r>
            <a:r>
              <a:rPr b="0" dirty="0" err="1">
                <a:latin typeface="Georgia" panose="02040502050405020303" pitchFamily="18" charset="0"/>
              </a:rPr>
              <a:t>participativa</a:t>
            </a:r>
            <a:r>
              <a:rPr b="0" dirty="0">
                <a:latin typeface="Georgia" panose="02040502050405020303" pitchFamily="18" charset="0"/>
              </a:rPr>
              <a:t> e </a:t>
            </a:r>
            <a:r>
              <a:rPr b="0" dirty="0" err="1">
                <a:latin typeface="Georgia" panose="02040502050405020303" pitchFamily="18" charset="0"/>
              </a:rPr>
              <a:t>corresponsável</a:t>
            </a:r>
            <a:r>
              <a:rPr b="0" dirty="0">
                <a:latin typeface="Georgia" panose="02040502050405020303" pitchFamily="18" charset="0"/>
              </a:rPr>
              <a:t>. </a:t>
            </a:r>
          </a:p>
          <a:p>
            <a:pPr algn="just">
              <a:buSzPts val="1100"/>
              <a:buFontTx/>
              <a:buAutoNum type="romanUcPeriod" startAt="6"/>
              <a:defRPr sz="1100" b="1">
                <a:latin typeface="+mn-lt"/>
                <a:ea typeface="+mn-ea"/>
                <a:cs typeface="+mn-cs"/>
                <a:sym typeface="Arial"/>
              </a:defRPr>
            </a:pPr>
            <a:r>
              <a:rPr dirty="0" err="1">
                <a:latin typeface="Georgia" panose="02040502050405020303" pitchFamily="18" charset="0"/>
              </a:rPr>
              <a:t>Discernir</a:t>
            </a:r>
            <a:r>
              <a:rPr dirty="0">
                <a:latin typeface="Georgia" panose="02040502050405020303" pitchFamily="18" charset="0"/>
              </a:rPr>
              <a:t> e </a:t>
            </a:r>
            <a:r>
              <a:rPr dirty="0" err="1">
                <a:latin typeface="Georgia" panose="02040502050405020303" pitchFamily="18" charset="0"/>
              </a:rPr>
              <a:t>decidir</a:t>
            </a:r>
            <a:r>
              <a:rPr b="0" dirty="0">
                <a:latin typeface="Georgia" panose="02040502050405020303" pitchFamily="18" charset="0"/>
              </a:rPr>
              <a:t>: </a:t>
            </a:r>
            <a:r>
              <a:rPr b="0" dirty="0" err="1">
                <a:latin typeface="Georgia" panose="02040502050405020303" pitchFamily="18" charset="0"/>
              </a:rPr>
              <a:t>Num</a:t>
            </a:r>
            <a:r>
              <a:rPr b="0" dirty="0">
                <a:latin typeface="Georgia" panose="02040502050405020303" pitchFamily="18" charset="0"/>
              </a:rPr>
              <a:t> </a:t>
            </a:r>
            <a:r>
              <a:rPr b="0" dirty="0" err="1">
                <a:latin typeface="Georgia" panose="02040502050405020303" pitchFamily="18" charset="0"/>
              </a:rPr>
              <a:t>estilo</a:t>
            </a:r>
            <a:r>
              <a:rPr b="0" dirty="0">
                <a:latin typeface="Georgia" panose="02040502050405020303" pitchFamily="18" charset="0"/>
              </a:rPr>
              <a:t> </a:t>
            </a:r>
            <a:r>
              <a:rPr b="0" dirty="0" err="1">
                <a:latin typeface="Georgia" panose="02040502050405020303" pitchFamily="18" charset="0"/>
              </a:rPr>
              <a:t>sinodal</a:t>
            </a:r>
            <a:r>
              <a:rPr b="0" dirty="0">
                <a:latin typeface="Georgia" panose="02040502050405020303" pitchFamily="18" charset="0"/>
              </a:rPr>
              <a:t>, decide-se </a:t>
            </a:r>
            <a:r>
              <a:rPr b="0" dirty="0" err="1">
                <a:latin typeface="Georgia" panose="02040502050405020303" pitchFamily="18" charset="0"/>
              </a:rPr>
              <a:t>por</a:t>
            </a:r>
            <a:r>
              <a:rPr b="0" dirty="0">
                <a:latin typeface="Georgia" panose="02040502050405020303" pitchFamily="18" charset="0"/>
              </a:rPr>
              <a:t> </a:t>
            </a:r>
            <a:r>
              <a:rPr b="0" dirty="0" err="1">
                <a:latin typeface="Georgia" panose="02040502050405020303" pitchFamily="18" charset="0"/>
              </a:rPr>
              <a:t>discernimento</a:t>
            </a:r>
            <a:r>
              <a:rPr b="0" dirty="0">
                <a:latin typeface="Georgia" panose="02040502050405020303" pitchFamily="18" charset="0"/>
              </a:rPr>
              <a:t>, com base </a:t>
            </a:r>
            <a:r>
              <a:rPr b="0" dirty="0" err="1">
                <a:latin typeface="Georgia" panose="02040502050405020303" pitchFamily="18" charset="0"/>
              </a:rPr>
              <a:t>num</a:t>
            </a:r>
            <a:r>
              <a:rPr b="0" dirty="0">
                <a:latin typeface="Georgia" panose="02040502050405020303" pitchFamily="18" charset="0"/>
              </a:rPr>
              <a:t> </a:t>
            </a:r>
            <a:r>
              <a:rPr b="0" dirty="0" err="1">
                <a:latin typeface="Georgia" panose="02040502050405020303" pitchFamily="18" charset="0"/>
              </a:rPr>
              <a:t>consenso</a:t>
            </a:r>
            <a:r>
              <a:rPr b="0" dirty="0">
                <a:latin typeface="Georgia" panose="02040502050405020303" pitchFamily="18" charset="0"/>
              </a:rPr>
              <a:t> que </a:t>
            </a:r>
            <a:r>
              <a:rPr b="0" dirty="0" err="1">
                <a:latin typeface="Georgia" panose="02040502050405020303" pitchFamily="18" charset="0"/>
              </a:rPr>
              <a:t>dimana</a:t>
            </a:r>
            <a:r>
              <a:rPr b="0" dirty="0">
                <a:latin typeface="Georgia" panose="02040502050405020303" pitchFamily="18" charset="0"/>
              </a:rPr>
              <a:t> da </a:t>
            </a:r>
            <a:r>
              <a:rPr b="0" dirty="0" err="1">
                <a:latin typeface="Georgia" panose="02040502050405020303" pitchFamily="18" charset="0"/>
              </a:rPr>
              <a:t>obediência</a:t>
            </a:r>
            <a:r>
              <a:rPr b="0" dirty="0">
                <a:latin typeface="Georgia" panose="02040502050405020303" pitchFamily="18" charset="0"/>
              </a:rPr>
              <a:t> </a:t>
            </a:r>
            <a:r>
              <a:rPr b="0" dirty="0" err="1">
                <a:latin typeface="Georgia" panose="02040502050405020303" pitchFamily="18" charset="0"/>
              </a:rPr>
              <a:t>comum</a:t>
            </a:r>
            <a:r>
              <a:rPr b="0" dirty="0">
                <a:latin typeface="Georgia" panose="02040502050405020303" pitchFamily="18" charset="0"/>
              </a:rPr>
              <a:t> </a:t>
            </a:r>
            <a:r>
              <a:rPr b="0" dirty="0" err="1">
                <a:latin typeface="Georgia" panose="02040502050405020303" pitchFamily="18" charset="0"/>
              </a:rPr>
              <a:t>ao</a:t>
            </a:r>
            <a:r>
              <a:rPr b="0" dirty="0">
                <a:latin typeface="Georgia" panose="02040502050405020303" pitchFamily="18" charset="0"/>
              </a:rPr>
              <a:t> </a:t>
            </a:r>
            <a:r>
              <a:rPr b="0" dirty="0" err="1">
                <a:latin typeface="Georgia" panose="02040502050405020303" pitchFamily="18" charset="0"/>
              </a:rPr>
              <a:t>Espírito</a:t>
            </a:r>
            <a:r>
              <a:rPr b="0" dirty="0">
                <a:latin typeface="Georgia" panose="02040502050405020303" pitchFamily="18" charset="0"/>
              </a:rPr>
              <a:t>. </a:t>
            </a:r>
          </a:p>
          <a:p>
            <a:pPr algn="just">
              <a:buSzPts val="1100"/>
              <a:buFontTx/>
              <a:buAutoNum type="romanUcPeriod" startAt="6"/>
              <a:defRPr sz="1100" b="1">
                <a:latin typeface="+mn-lt"/>
                <a:ea typeface="+mn-ea"/>
                <a:cs typeface="+mn-cs"/>
                <a:sym typeface="Arial"/>
              </a:defRPr>
            </a:pPr>
            <a:r>
              <a:rPr dirty="0" err="1">
                <a:latin typeface="Georgia" panose="02040502050405020303" pitchFamily="18" charset="0"/>
              </a:rPr>
              <a:t>Formar</a:t>
            </a:r>
            <a:r>
              <a:rPr dirty="0">
                <a:latin typeface="Georgia" panose="02040502050405020303" pitchFamily="18" charset="0"/>
              </a:rPr>
              <a:t>-se </a:t>
            </a:r>
            <a:r>
              <a:rPr dirty="0" err="1">
                <a:latin typeface="Georgia" panose="02040502050405020303" pitchFamily="18" charset="0"/>
              </a:rPr>
              <a:t>na</a:t>
            </a:r>
            <a:r>
              <a:rPr dirty="0">
                <a:latin typeface="Georgia" panose="02040502050405020303" pitchFamily="18" charset="0"/>
              </a:rPr>
              <a:t> </a:t>
            </a:r>
            <a:r>
              <a:rPr dirty="0" err="1">
                <a:latin typeface="Georgia" panose="02040502050405020303" pitchFamily="18" charset="0"/>
              </a:rPr>
              <a:t>sinodalidade</a:t>
            </a:r>
            <a:r>
              <a:rPr b="0" dirty="0">
                <a:latin typeface="Georgia" panose="02040502050405020303" pitchFamily="18" charset="0"/>
              </a:rPr>
              <a:t>: A </a:t>
            </a:r>
            <a:r>
              <a:rPr b="0" dirty="0" err="1">
                <a:latin typeface="Georgia" panose="02040502050405020303" pitchFamily="18" charset="0"/>
              </a:rPr>
              <a:t>espiritualidade</a:t>
            </a:r>
            <a:r>
              <a:rPr b="0" dirty="0">
                <a:latin typeface="Georgia" panose="02040502050405020303" pitchFamily="18" charset="0"/>
              </a:rPr>
              <a:t> do </a:t>
            </a:r>
            <a:r>
              <a:rPr b="0" dirty="0" err="1">
                <a:latin typeface="Georgia" panose="02040502050405020303" pitchFamily="18" charset="0"/>
              </a:rPr>
              <a:t>caminhar</a:t>
            </a:r>
            <a:r>
              <a:rPr b="0" dirty="0">
                <a:latin typeface="Georgia" panose="02040502050405020303" pitchFamily="18" charset="0"/>
              </a:rPr>
              <a:t> </a:t>
            </a:r>
            <a:r>
              <a:rPr b="0" dirty="0" err="1">
                <a:latin typeface="Georgia" panose="02040502050405020303" pitchFamily="18" charset="0"/>
              </a:rPr>
              <a:t>juntos</a:t>
            </a:r>
            <a:r>
              <a:rPr b="0" dirty="0">
                <a:latin typeface="Georgia" panose="02040502050405020303" pitchFamily="18" charset="0"/>
              </a:rPr>
              <a:t> é </a:t>
            </a:r>
            <a:r>
              <a:rPr b="0" dirty="0" err="1">
                <a:latin typeface="Georgia" panose="02040502050405020303" pitchFamily="18" charset="0"/>
              </a:rPr>
              <a:t>chamada</a:t>
            </a:r>
            <a:r>
              <a:rPr b="0" dirty="0">
                <a:latin typeface="Georgia" panose="02040502050405020303" pitchFamily="18" charset="0"/>
              </a:rPr>
              <a:t> a </a:t>
            </a:r>
            <a:r>
              <a:rPr b="0" dirty="0" err="1">
                <a:latin typeface="Georgia" panose="02040502050405020303" pitchFamily="18" charset="0"/>
              </a:rPr>
              <a:t>tornar</a:t>
            </a:r>
            <a:r>
              <a:rPr b="0" dirty="0">
                <a:latin typeface="Georgia" panose="02040502050405020303" pitchFamily="18" charset="0"/>
              </a:rPr>
              <a:t>-se </a:t>
            </a:r>
            <a:r>
              <a:rPr b="0" dirty="0" err="1">
                <a:latin typeface="Georgia" panose="02040502050405020303" pitchFamily="18" charset="0"/>
              </a:rPr>
              <a:t>princípio</a:t>
            </a:r>
            <a:r>
              <a:rPr b="0" dirty="0">
                <a:latin typeface="Georgia" panose="02040502050405020303" pitchFamily="18" charset="0"/>
              </a:rPr>
              <a:t> </a:t>
            </a:r>
            <a:r>
              <a:rPr b="0" dirty="0" err="1">
                <a:latin typeface="Georgia" panose="02040502050405020303" pitchFamily="18" charset="0"/>
              </a:rPr>
              <a:t>educativo</a:t>
            </a:r>
            <a:r>
              <a:rPr b="0" dirty="0">
                <a:latin typeface="Georgia" panose="02040502050405020303" pitchFamily="18" charset="0"/>
              </a:rPr>
              <a:t> para a </a:t>
            </a:r>
            <a:r>
              <a:rPr b="0" dirty="0" err="1">
                <a:latin typeface="Georgia" panose="02040502050405020303" pitchFamily="18" charset="0"/>
              </a:rPr>
              <a:t>formação</a:t>
            </a:r>
            <a:r>
              <a:rPr b="0" dirty="0">
                <a:latin typeface="Georgia" panose="02040502050405020303" pitchFamily="18" charset="0"/>
              </a:rPr>
              <a:t> da </a:t>
            </a:r>
            <a:r>
              <a:rPr b="0" dirty="0" err="1">
                <a:latin typeface="Georgia" panose="02040502050405020303" pitchFamily="18" charset="0"/>
              </a:rPr>
              <a:t>pessoa</a:t>
            </a:r>
            <a:r>
              <a:rPr b="0" dirty="0">
                <a:latin typeface="Georgia" panose="02040502050405020303" pitchFamily="18" charset="0"/>
              </a:rPr>
              <a:t> </a:t>
            </a:r>
            <a:r>
              <a:rPr b="0" dirty="0" err="1">
                <a:latin typeface="Georgia" panose="02040502050405020303" pitchFamily="18" charset="0"/>
              </a:rPr>
              <a:t>humana</a:t>
            </a:r>
            <a:r>
              <a:rPr b="0" dirty="0">
                <a:latin typeface="Georgia" panose="02040502050405020303" pitchFamily="18" charset="0"/>
              </a:rPr>
              <a:t> e do </a:t>
            </a:r>
            <a:r>
              <a:rPr b="0" dirty="0" err="1">
                <a:latin typeface="Georgia" panose="02040502050405020303" pitchFamily="18" charset="0"/>
              </a:rPr>
              <a:t>cristão</a:t>
            </a:r>
            <a:r>
              <a:rPr b="0" dirty="0">
                <a:latin typeface="Georgia" panose="02040502050405020303" pitchFamily="18" charset="0"/>
              </a:rPr>
              <a:t>, das </a:t>
            </a:r>
            <a:r>
              <a:rPr b="0" dirty="0" err="1">
                <a:latin typeface="Georgia" panose="02040502050405020303" pitchFamily="18" charset="0"/>
              </a:rPr>
              <a:t>famílias</a:t>
            </a:r>
            <a:r>
              <a:rPr b="0" dirty="0">
                <a:latin typeface="Georgia" panose="02040502050405020303" pitchFamily="18" charset="0"/>
              </a:rPr>
              <a:t> e das </a:t>
            </a:r>
            <a:r>
              <a:rPr b="0" dirty="0" err="1">
                <a:latin typeface="Georgia" panose="02040502050405020303" pitchFamily="18" charset="0"/>
              </a:rPr>
              <a:t>comunidades</a:t>
            </a:r>
            <a:r>
              <a:rPr b="0" dirty="0">
                <a:latin typeface="Georgia" panose="02040502050405020303" pitchFamily="18" charset="0"/>
              </a:rPr>
              <a:t>.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Google Shape;337;p29"/>
          <p:cNvSpPr txBox="1">
            <a:spLocks noGrp="1"/>
          </p:cNvSpPr>
          <p:nvPr>
            <p:ph type="title"/>
          </p:nvPr>
        </p:nvSpPr>
        <p:spPr>
          <a:xfrm>
            <a:off x="441172" y="428841"/>
            <a:ext cx="8520602" cy="572701"/>
          </a:xfrm>
          <a:prstGeom prst="rect">
            <a:avLst/>
          </a:prstGeom>
        </p:spPr>
        <p:txBody>
          <a:bodyPr/>
          <a:lstStyle>
            <a:lvl1pPr defTabSz="813816">
              <a:defRPr sz="2225" b="0">
                <a:latin typeface="Avenir"/>
                <a:ea typeface="Avenir"/>
                <a:cs typeface="Avenir"/>
                <a:sym typeface="Avenir Roman"/>
              </a:defRPr>
            </a:lvl1pPr>
          </a:lstStyle>
          <a:p>
            <a:r>
              <a:rPr dirty="0" err="1">
                <a:solidFill>
                  <a:srgbClr val="F28E00"/>
                </a:solidFill>
                <a:latin typeface="Georgia" panose="02040502050405020303" pitchFamily="18" charset="0"/>
              </a:rPr>
              <a:t>Dinamizar</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os</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órgãos</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colegiais</a:t>
            </a:r>
            <a:endParaRPr dirty="0">
              <a:solidFill>
                <a:srgbClr val="F28E00"/>
              </a:solidFill>
              <a:latin typeface="Georgia" panose="02040502050405020303" pitchFamily="18" charset="0"/>
            </a:endParaRPr>
          </a:p>
        </p:txBody>
      </p:sp>
      <p:sp>
        <p:nvSpPr>
          <p:cNvPr id="412" name="Google Shape;338;p29"/>
          <p:cNvSpPr txBox="1">
            <a:spLocks noGrp="1"/>
          </p:cNvSpPr>
          <p:nvPr>
            <p:ph type="body" idx="1"/>
          </p:nvPr>
        </p:nvSpPr>
        <p:spPr>
          <a:xfrm>
            <a:off x="311699" y="1005701"/>
            <a:ext cx="8520602" cy="3416400"/>
          </a:xfrm>
          <a:prstGeom prst="rect">
            <a:avLst/>
          </a:prstGeom>
        </p:spPr>
        <p:txBody>
          <a:bodyPr anchor="ctr"/>
          <a:lstStyle/>
          <a:p>
            <a:pPr>
              <a:buSzPts val="1400"/>
              <a:defRPr sz="1400">
                <a:latin typeface="Avenir"/>
                <a:ea typeface="Avenir"/>
                <a:cs typeface="Avenir"/>
                <a:sym typeface="Avenir Roman"/>
              </a:defRPr>
            </a:pPr>
            <a:r>
              <a:rPr dirty="0" err="1">
                <a:latin typeface="Georgia" panose="02040502050405020303" pitchFamily="18" charset="0"/>
              </a:rPr>
              <a:t>Episcopalis</a:t>
            </a:r>
            <a:r>
              <a:rPr dirty="0">
                <a:latin typeface="Georgia" panose="02040502050405020303" pitchFamily="18" charset="0"/>
              </a:rPr>
              <a:t> </a:t>
            </a:r>
            <a:r>
              <a:rPr dirty="0" err="1">
                <a:latin typeface="Georgia" panose="02040502050405020303" pitchFamily="18" charset="0"/>
              </a:rPr>
              <a:t>Communio</a:t>
            </a:r>
            <a:r>
              <a:rPr dirty="0">
                <a:latin typeface="Georgia" panose="02040502050405020303" pitchFamily="18" charset="0"/>
              </a:rPr>
              <a:t>, 7. “Na </a:t>
            </a:r>
            <a:r>
              <a:rPr dirty="0" err="1">
                <a:latin typeface="Georgia" panose="02040502050405020303" pitchFamily="18" charset="0"/>
              </a:rPr>
              <a:t>Igreja</a:t>
            </a:r>
            <a:r>
              <a:rPr dirty="0">
                <a:latin typeface="Georgia" panose="02040502050405020303" pitchFamily="18" charset="0"/>
              </a:rPr>
              <a:t>, a </a:t>
            </a:r>
            <a:r>
              <a:rPr dirty="0" err="1">
                <a:latin typeface="Georgia" panose="02040502050405020303" pitchFamily="18" charset="0"/>
              </a:rPr>
              <a:t>finalidade</a:t>
            </a:r>
            <a:r>
              <a:rPr dirty="0">
                <a:latin typeface="Georgia" panose="02040502050405020303" pitchFamily="18" charset="0"/>
              </a:rPr>
              <a:t> de </a:t>
            </a:r>
            <a:r>
              <a:rPr dirty="0" err="1">
                <a:latin typeface="Georgia" panose="02040502050405020303" pitchFamily="18" charset="0"/>
              </a:rPr>
              <a:t>qualquer</a:t>
            </a:r>
            <a:r>
              <a:rPr dirty="0">
                <a:latin typeface="Georgia" panose="02040502050405020303" pitchFamily="18" charset="0"/>
              </a:rPr>
              <a:t> </a:t>
            </a:r>
            <a:r>
              <a:rPr dirty="0" err="1">
                <a:latin typeface="Georgia" panose="02040502050405020303" pitchFamily="18" charset="0"/>
              </a:rPr>
              <a:t>órgão</a:t>
            </a:r>
            <a:r>
              <a:rPr dirty="0">
                <a:latin typeface="Georgia" panose="02040502050405020303" pitchFamily="18" charset="0"/>
              </a:rPr>
              <a:t> </a:t>
            </a:r>
            <a:r>
              <a:rPr dirty="0" err="1">
                <a:latin typeface="Georgia" panose="02040502050405020303" pitchFamily="18" charset="0"/>
              </a:rPr>
              <a:t>colegial</a:t>
            </a:r>
            <a:r>
              <a:rPr dirty="0">
                <a:latin typeface="Georgia" panose="02040502050405020303" pitchFamily="18" charset="0"/>
              </a:rPr>
              <a:t>, </a:t>
            </a:r>
            <a:r>
              <a:rPr dirty="0" err="1">
                <a:latin typeface="Georgia" panose="02040502050405020303" pitchFamily="18" charset="0"/>
              </a:rPr>
              <a:t>seja</a:t>
            </a:r>
            <a:r>
              <a:rPr dirty="0">
                <a:latin typeface="Georgia" panose="02040502050405020303" pitchFamily="18" charset="0"/>
              </a:rPr>
              <a:t> </a:t>
            </a:r>
            <a:r>
              <a:rPr dirty="0" err="1">
                <a:latin typeface="Georgia" panose="02040502050405020303" pitchFamily="18" charset="0"/>
              </a:rPr>
              <a:t>ele</a:t>
            </a:r>
            <a:r>
              <a:rPr dirty="0">
                <a:latin typeface="Georgia" panose="02040502050405020303" pitchFamily="18" charset="0"/>
              </a:rPr>
              <a:t> </a:t>
            </a:r>
            <a:r>
              <a:rPr dirty="0" err="1">
                <a:latin typeface="Georgia" panose="02040502050405020303" pitchFamily="18" charset="0"/>
              </a:rPr>
              <a:t>consultivo</a:t>
            </a:r>
            <a:r>
              <a:rPr dirty="0">
                <a:latin typeface="Georgia" panose="02040502050405020303" pitchFamily="18" charset="0"/>
              </a:rPr>
              <a:t> </a:t>
            </a:r>
            <a:r>
              <a:rPr dirty="0" err="1">
                <a:latin typeface="Georgia" panose="02040502050405020303" pitchFamily="18" charset="0"/>
              </a:rPr>
              <a:t>ou</a:t>
            </a:r>
            <a:r>
              <a:rPr dirty="0">
                <a:latin typeface="Georgia" panose="02040502050405020303" pitchFamily="18" charset="0"/>
              </a:rPr>
              <a:t> </a:t>
            </a:r>
            <a:r>
              <a:rPr dirty="0" err="1">
                <a:latin typeface="Georgia" panose="02040502050405020303" pitchFamily="18" charset="0"/>
              </a:rPr>
              <a:t>deliberativo</a:t>
            </a:r>
            <a:r>
              <a:rPr dirty="0">
                <a:latin typeface="Georgia" panose="02040502050405020303" pitchFamily="18" charset="0"/>
              </a:rPr>
              <a:t>, é </a:t>
            </a:r>
            <a:r>
              <a:rPr dirty="0" err="1">
                <a:latin typeface="Georgia" panose="02040502050405020303" pitchFamily="18" charset="0"/>
              </a:rPr>
              <a:t>sempre</a:t>
            </a:r>
            <a:r>
              <a:rPr dirty="0">
                <a:latin typeface="Georgia" panose="02040502050405020303" pitchFamily="18" charset="0"/>
              </a:rPr>
              <a:t> a </a:t>
            </a:r>
            <a:r>
              <a:rPr dirty="0" err="1">
                <a:latin typeface="Georgia" panose="02040502050405020303" pitchFamily="18" charset="0"/>
              </a:rPr>
              <a:t>busca</a:t>
            </a:r>
            <a:r>
              <a:rPr dirty="0">
                <a:latin typeface="Georgia" panose="02040502050405020303" pitchFamily="18" charset="0"/>
              </a:rPr>
              <a:t> da </a:t>
            </a:r>
            <a:r>
              <a:rPr dirty="0" err="1">
                <a:latin typeface="Georgia" panose="02040502050405020303" pitchFamily="18" charset="0"/>
              </a:rPr>
              <a:t>verdade</a:t>
            </a:r>
            <a:r>
              <a:rPr dirty="0">
                <a:latin typeface="Georgia" panose="02040502050405020303" pitchFamily="18" charset="0"/>
              </a:rPr>
              <a:t> </a:t>
            </a:r>
            <a:r>
              <a:rPr dirty="0" err="1">
                <a:latin typeface="Georgia" panose="02040502050405020303" pitchFamily="18" charset="0"/>
              </a:rPr>
              <a:t>ou</a:t>
            </a:r>
            <a:r>
              <a:rPr dirty="0">
                <a:latin typeface="Georgia" panose="02040502050405020303" pitchFamily="18" charset="0"/>
              </a:rPr>
              <a:t> do </a:t>
            </a:r>
            <a:r>
              <a:rPr dirty="0" err="1">
                <a:latin typeface="Georgia" panose="02040502050405020303" pitchFamily="18" charset="0"/>
              </a:rPr>
              <a:t>bem</a:t>
            </a:r>
            <a:r>
              <a:rPr dirty="0">
                <a:latin typeface="Georgia" panose="02040502050405020303" pitchFamily="18" charset="0"/>
              </a:rPr>
              <a:t> da </a:t>
            </a:r>
            <a:r>
              <a:rPr dirty="0" err="1">
                <a:latin typeface="Georgia" panose="02040502050405020303" pitchFamily="18" charset="0"/>
              </a:rPr>
              <a:t>Igreja</a:t>
            </a:r>
            <a:r>
              <a:rPr dirty="0">
                <a:latin typeface="Georgia" panose="02040502050405020303" pitchFamily="18" charset="0"/>
              </a:rPr>
              <a:t>. E </a:t>
            </a:r>
            <a:r>
              <a:rPr dirty="0" err="1">
                <a:latin typeface="Georgia" panose="02040502050405020303" pitchFamily="18" charset="0"/>
              </a:rPr>
              <a:t>quando</a:t>
            </a:r>
            <a:r>
              <a:rPr dirty="0">
                <a:latin typeface="Georgia" panose="02040502050405020303" pitchFamily="18" charset="0"/>
              </a:rPr>
              <a:t> se </a:t>
            </a:r>
            <a:r>
              <a:rPr dirty="0" err="1">
                <a:latin typeface="Georgia" panose="02040502050405020303" pitchFamily="18" charset="0"/>
              </a:rPr>
              <a:t>trata</a:t>
            </a:r>
            <a:r>
              <a:rPr dirty="0">
                <a:latin typeface="Georgia" panose="02040502050405020303" pitchFamily="18" charset="0"/>
              </a:rPr>
              <a:t> </a:t>
            </a:r>
            <a:r>
              <a:rPr dirty="0" err="1">
                <a:latin typeface="Georgia" panose="02040502050405020303" pitchFamily="18" charset="0"/>
              </a:rPr>
              <a:t>mesmo</a:t>
            </a:r>
            <a:r>
              <a:rPr dirty="0">
                <a:latin typeface="Georgia" panose="02040502050405020303" pitchFamily="18" charset="0"/>
              </a:rPr>
              <a:t> da </a:t>
            </a:r>
            <a:r>
              <a:rPr dirty="0" err="1">
                <a:latin typeface="Georgia" panose="02040502050405020303" pitchFamily="18" charset="0"/>
              </a:rPr>
              <a:t>verificação</a:t>
            </a:r>
            <a:r>
              <a:rPr dirty="0">
                <a:latin typeface="Georgia" panose="02040502050405020303" pitchFamily="18" charset="0"/>
              </a:rPr>
              <a:t> da </a:t>
            </a:r>
            <a:r>
              <a:rPr dirty="0" err="1">
                <a:latin typeface="Georgia" panose="02040502050405020303" pitchFamily="18" charset="0"/>
              </a:rPr>
              <a:t>própria</a:t>
            </a:r>
            <a:r>
              <a:rPr dirty="0">
                <a:latin typeface="Georgia" panose="02040502050405020303" pitchFamily="18" charset="0"/>
              </a:rPr>
              <a:t> </a:t>
            </a:r>
            <a:r>
              <a:rPr dirty="0" err="1">
                <a:latin typeface="Georgia" panose="02040502050405020303" pitchFamily="18" charset="0"/>
              </a:rPr>
              <a:t>fé</a:t>
            </a:r>
            <a:r>
              <a:rPr dirty="0">
                <a:latin typeface="Georgia" panose="02040502050405020303" pitchFamily="18" charset="0"/>
              </a:rPr>
              <a:t>, o </a:t>
            </a:r>
            <a:r>
              <a:rPr dirty="0">
                <a:latin typeface="Georgia" panose="02040502050405020303" pitchFamily="18" charset="0"/>
                <a:ea typeface="Avenir Book Oblique"/>
                <a:cs typeface="Avenir Book Oblique"/>
                <a:sym typeface="Avenir Book Oblique"/>
              </a:rPr>
              <a:t>consensus Ecclesiae</a:t>
            </a:r>
            <a:r>
              <a:rPr dirty="0">
                <a:latin typeface="Georgia" panose="02040502050405020303" pitchFamily="18" charset="0"/>
              </a:rPr>
              <a:t> </a:t>
            </a:r>
            <a:r>
              <a:rPr dirty="0" err="1">
                <a:latin typeface="Georgia" panose="02040502050405020303" pitchFamily="18" charset="0"/>
              </a:rPr>
              <a:t>não</a:t>
            </a:r>
            <a:r>
              <a:rPr dirty="0">
                <a:latin typeface="Georgia" panose="02040502050405020303" pitchFamily="18" charset="0"/>
              </a:rPr>
              <a:t> </a:t>
            </a:r>
            <a:r>
              <a:rPr dirty="0" err="1">
                <a:latin typeface="Georgia" panose="02040502050405020303" pitchFamily="18" charset="0"/>
              </a:rPr>
              <a:t>resulta</a:t>
            </a:r>
            <a:r>
              <a:rPr dirty="0">
                <a:latin typeface="Georgia" panose="02040502050405020303" pitchFamily="18" charset="0"/>
              </a:rPr>
              <a:t> da </a:t>
            </a:r>
            <a:r>
              <a:rPr dirty="0" err="1">
                <a:latin typeface="Georgia" panose="02040502050405020303" pitchFamily="18" charset="0"/>
              </a:rPr>
              <a:t>contagem</a:t>
            </a:r>
            <a:r>
              <a:rPr dirty="0">
                <a:latin typeface="Georgia" panose="02040502050405020303" pitchFamily="18" charset="0"/>
              </a:rPr>
              <a:t> dos </a:t>
            </a:r>
            <a:r>
              <a:rPr dirty="0" err="1">
                <a:latin typeface="Georgia" panose="02040502050405020303" pitchFamily="18" charset="0"/>
              </a:rPr>
              <a:t>votos</a:t>
            </a:r>
            <a:r>
              <a:rPr dirty="0">
                <a:latin typeface="Georgia" panose="02040502050405020303" pitchFamily="18" charset="0"/>
              </a:rPr>
              <a:t>, mas é </a:t>
            </a:r>
            <a:r>
              <a:rPr dirty="0" err="1">
                <a:latin typeface="Georgia" panose="02040502050405020303" pitchFamily="18" charset="0"/>
              </a:rPr>
              <a:t>fruto</a:t>
            </a:r>
            <a:r>
              <a:rPr dirty="0">
                <a:latin typeface="Georgia" panose="02040502050405020303" pitchFamily="18" charset="0"/>
              </a:rPr>
              <a:t> da </a:t>
            </a:r>
            <a:r>
              <a:rPr dirty="0" err="1">
                <a:latin typeface="Georgia" panose="02040502050405020303" pitchFamily="18" charset="0"/>
              </a:rPr>
              <a:t>ação</a:t>
            </a:r>
            <a:r>
              <a:rPr dirty="0">
                <a:latin typeface="Georgia" panose="02040502050405020303" pitchFamily="18" charset="0"/>
              </a:rPr>
              <a:t> do </a:t>
            </a:r>
            <a:r>
              <a:rPr dirty="0" err="1">
                <a:latin typeface="Georgia" panose="02040502050405020303" pitchFamily="18" charset="0"/>
              </a:rPr>
              <a:t>Espírito</a:t>
            </a:r>
            <a:r>
              <a:rPr dirty="0">
                <a:latin typeface="Georgia" panose="02040502050405020303" pitchFamily="18" charset="0"/>
              </a:rPr>
              <a:t>, alma da </a:t>
            </a:r>
            <a:r>
              <a:rPr dirty="0" err="1">
                <a:latin typeface="Georgia" panose="02040502050405020303" pitchFamily="18" charset="0"/>
              </a:rPr>
              <a:t>única</a:t>
            </a:r>
            <a:r>
              <a:rPr dirty="0">
                <a:latin typeface="Georgia" panose="02040502050405020303" pitchFamily="18" charset="0"/>
              </a:rPr>
              <a:t> </a:t>
            </a:r>
            <a:r>
              <a:rPr dirty="0" err="1">
                <a:latin typeface="Georgia" panose="02040502050405020303" pitchFamily="18" charset="0"/>
              </a:rPr>
              <a:t>Igreja</a:t>
            </a:r>
            <a:r>
              <a:rPr dirty="0">
                <a:latin typeface="Georgia" panose="02040502050405020303" pitchFamily="18" charset="0"/>
              </a:rPr>
              <a:t> de Cristo.” </a:t>
            </a:r>
          </a:p>
          <a:p>
            <a:pPr marL="0" indent="152400">
              <a:buSzTx/>
              <a:buNone/>
            </a:pPr>
            <a:endParaRPr sz="1400" dirty="0">
              <a:latin typeface="Georgia" panose="02040502050405020303" pitchFamily="18" charset="0"/>
            </a:endParaRPr>
          </a:p>
          <a:p>
            <a:pPr marL="0" indent="152400">
              <a:buSzTx/>
              <a:buNone/>
              <a:defRPr sz="2400">
                <a:latin typeface="Avenir"/>
                <a:ea typeface="Avenir"/>
                <a:cs typeface="Avenir"/>
                <a:sym typeface="Avenir Roman"/>
              </a:defRPr>
            </a:pPr>
            <a:r>
              <a:rPr dirty="0">
                <a:solidFill>
                  <a:srgbClr val="F28E00"/>
                </a:solidFill>
                <a:latin typeface="Georgia" panose="02040502050405020303" pitchFamily="18" charset="0"/>
              </a:rPr>
              <a:t>Dar nova </a:t>
            </a:r>
            <a:r>
              <a:rPr dirty="0" err="1">
                <a:solidFill>
                  <a:srgbClr val="F28E00"/>
                </a:solidFill>
                <a:latin typeface="Georgia" panose="02040502050405020303" pitchFamily="18" charset="0"/>
              </a:rPr>
              <a:t>vida</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às</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instituições</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sinodais</a:t>
            </a:r>
            <a:endParaRPr dirty="0">
              <a:solidFill>
                <a:srgbClr val="F28E00"/>
              </a:solidFill>
              <a:latin typeface="Georgia" panose="02040502050405020303" pitchFamily="18" charset="0"/>
            </a:endParaRPr>
          </a:p>
          <a:p>
            <a:pPr marL="228600" indent="0">
              <a:buSzTx/>
              <a:buNone/>
            </a:pPr>
            <a:endParaRPr dirty="0">
              <a:latin typeface="Georgia" panose="02040502050405020303" pitchFamily="18" charset="0"/>
            </a:endParaRPr>
          </a:p>
          <a:p>
            <a:pPr>
              <a:buSzPts val="1400"/>
              <a:defRPr sz="1400">
                <a:latin typeface="Avenir"/>
                <a:ea typeface="Avenir"/>
                <a:cs typeface="Avenir"/>
                <a:sym typeface="Avenir Roman"/>
              </a:defRPr>
            </a:pPr>
            <a:r>
              <a:rPr dirty="0">
                <a:latin typeface="Georgia" panose="02040502050405020303" pitchFamily="18" charset="0"/>
              </a:rPr>
              <a:t>O </a:t>
            </a:r>
            <a:r>
              <a:rPr dirty="0" err="1">
                <a:latin typeface="Georgia" panose="02040502050405020303" pitchFamily="18" charset="0"/>
              </a:rPr>
              <a:t>Sínodo</a:t>
            </a:r>
            <a:r>
              <a:rPr dirty="0">
                <a:latin typeface="Georgia" panose="02040502050405020303" pitchFamily="18" charset="0"/>
              </a:rPr>
              <a:t> dos </a:t>
            </a:r>
            <a:r>
              <a:rPr dirty="0" err="1">
                <a:latin typeface="Georgia" panose="02040502050405020303" pitchFamily="18" charset="0"/>
              </a:rPr>
              <a:t>Bispos</a:t>
            </a:r>
            <a:r>
              <a:rPr dirty="0">
                <a:latin typeface="Georgia" panose="02040502050405020303" pitchFamily="18" charset="0"/>
              </a:rPr>
              <a:t> </a:t>
            </a:r>
            <a:r>
              <a:rPr dirty="0" err="1">
                <a:latin typeface="Georgia" panose="02040502050405020303" pitchFamily="18" charset="0"/>
              </a:rPr>
              <a:t>ou</a:t>
            </a:r>
            <a:r>
              <a:rPr dirty="0">
                <a:latin typeface="Georgia" panose="02040502050405020303" pitchFamily="18" charset="0"/>
              </a:rPr>
              <a:t> o </a:t>
            </a:r>
            <a:r>
              <a:rPr dirty="0" err="1">
                <a:latin typeface="Georgia" panose="02040502050405020303" pitchFamily="18" charset="0"/>
              </a:rPr>
              <a:t>Sínodo</a:t>
            </a:r>
            <a:r>
              <a:rPr dirty="0">
                <a:latin typeface="Georgia" panose="02040502050405020303" pitchFamily="18" charset="0"/>
              </a:rPr>
              <a:t> </a:t>
            </a:r>
            <a:r>
              <a:rPr dirty="0" err="1">
                <a:latin typeface="Georgia" panose="02040502050405020303" pitchFamily="18" charset="0"/>
              </a:rPr>
              <a:t>Diocesano</a:t>
            </a:r>
            <a:endParaRPr dirty="0">
              <a:latin typeface="Georgia" panose="02040502050405020303" pitchFamily="18" charset="0"/>
            </a:endParaRPr>
          </a:p>
          <a:p>
            <a:pPr>
              <a:buSzPts val="1400"/>
              <a:defRPr sz="1400">
                <a:latin typeface="Avenir"/>
                <a:ea typeface="Avenir"/>
                <a:cs typeface="Avenir"/>
                <a:sym typeface="Avenir Roman"/>
              </a:defRPr>
            </a:pPr>
            <a:r>
              <a:rPr dirty="0">
                <a:latin typeface="Georgia" panose="02040502050405020303" pitchFamily="18" charset="0"/>
              </a:rPr>
              <a:t>Um </a:t>
            </a:r>
            <a:r>
              <a:rPr dirty="0" err="1">
                <a:latin typeface="Georgia" panose="02040502050405020303" pitchFamily="18" charset="0"/>
              </a:rPr>
              <a:t>conselho</a:t>
            </a:r>
            <a:r>
              <a:rPr dirty="0">
                <a:latin typeface="Georgia" panose="02040502050405020303" pitchFamily="18" charset="0"/>
              </a:rPr>
              <a:t> pastoral </a:t>
            </a:r>
            <a:r>
              <a:rPr dirty="0" err="1">
                <a:latin typeface="Georgia" panose="02040502050405020303" pitchFamily="18" charset="0"/>
              </a:rPr>
              <a:t>diocesano</a:t>
            </a:r>
            <a:r>
              <a:rPr dirty="0">
                <a:latin typeface="Georgia" panose="02040502050405020303" pitchFamily="18" charset="0"/>
              </a:rPr>
              <a:t> </a:t>
            </a:r>
            <a:r>
              <a:rPr dirty="0" err="1">
                <a:latin typeface="Georgia" panose="02040502050405020303" pitchFamily="18" charset="0"/>
              </a:rPr>
              <a:t>ou</a:t>
            </a:r>
            <a:r>
              <a:rPr dirty="0">
                <a:latin typeface="Georgia" panose="02040502050405020303" pitchFamily="18" charset="0"/>
              </a:rPr>
              <a:t> </a:t>
            </a:r>
            <a:r>
              <a:rPr dirty="0" err="1">
                <a:latin typeface="Georgia" panose="02040502050405020303" pitchFamily="18" charset="0"/>
              </a:rPr>
              <a:t>paroquial</a:t>
            </a:r>
            <a:r>
              <a:rPr dirty="0">
                <a:latin typeface="Georgia" panose="02040502050405020303" pitchFamily="18" charset="0"/>
              </a:rPr>
              <a:t>, um </a:t>
            </a:r>
            <a:r>
              <a:rPr dirty="0" err="1">
                <a:latin typeface="Georgia" panose="02040502050405020303" pitchFamily="18" charset="0"/>
              </a:rPr>
              <a:t>conselho</a:t>
            </a:r>
            <a:r>
              <a:rPr dirty="0">
                <a:latin typeface="Georgia" panose="02040502050405020303" pitchFamily="18" charset="0"/>
              </a:rPr>
              <a:t> </a:t>
            </a:r>
            <a:r>
              <a:rPr dirty="0" err="1">
                <a:latin typeface="Georgia" panose="02040502050405020303" pitchFamily="18" charset="0"/>
              </a:rPr>
              <a:t>presbiteral</a:t>
            </a:r>
            <a:r>
              <a:rPr dirty="0">
                <a:latin typeface="Georgia" panose="02040502050405020303" pitchFamily="18" charset="0"/>
              </a:rPr>
              <a:t> </a:t>
            </a:r>
          </a:p>
          <a:p>
            <a:pPr>
              <a:buSzPts val="1400"/>
              <a:defRPr sz="1400">
                <a:latin typeface="Avenir"/>
                <a:ea typeface="Avenir"/>
                <a:cs typeface="Avenir"/>
                <a:sym typeface="Avenir Roman"/>
              </a:defRPr>
            </a:pPr>
            <a:r>
              <a:rPr dirty="0">
                <a:latin typeface="Georgia" panose="02040502050405020303" pitchFamily="18" charset="0"/>
              </a:rPr>
              <a:t>Um </a:t>
            </a:r>
            <a:r>
              <a:rPr dirty="0" err="1">
                <a:latin typeface="Georgia" panose="02040502050405020303" pitchFamily="18" charset="0"/>
              </a:rPr>
              <a:t>capítulo</a:t>
            </a:r>
            <a:r>
              <a:rPr dirty="0">
                <a:latin typeface="Georgia" panose="02040502050405020303" pitchFamily="18" charset="0"/>
              </a:rPr>
              <a:t> local, provincial </a:t>
            </a:r>
            <a:r>
              <a:rPr dirty="0" err="1">
                <a:latin typeface="Georgia" panose="02040502050405020303" pitchFamily="18" charset="0"/>
              </a:rPr>
              <a:t>ou</a:t>
            </a:r>
            <a:r>
              <a:rPr dirty="0">
                <a:latin typeface="Georgia" panose="02040502050405020303" pitchFamily="18" charset="0"/>
              </a:rPr>
              <a:t> </a:t>
            </a:r>
            <a:r>
              <a:rPr dirty="0" err="1">
                <a:latin typeface="Georgia" panose="02040502050405020303" pitchFamily="18" charset="0"/>
              </a:rPr>
              <a:t>geral</a:t>
            </a:r>
            <a:r>
              <a:rPr dirty="0">
                <a:latin typeface="Georgia" panose="02040502050405020303" pitchFamily="18" charset="0"/>
              </a:rPr>
              <a:t> para as </a:t>
            </a:r>
            <a:r>
              <a:rPr dirty="0" err="1">
                <a:latin typeface="Georgia" panose="02040502050405020303" pitchFamily="18" charset="0"/>
              </a:rPr>
              <a:t>comunidades</a:t>
            </a:r>
            <a:r>
              <a:rPr dirty="0">
                <a:latin typeface="Georgia" panose="02040502050405020303" pitchFamily="18" charset="0"/>
              </a:rPr>
              <a:t> </a:t>
            </a:r>
            <a:r>
              <a:rPr dirty="0" err="1">
                <a:latin typeface="Georgia" panose="02040502050405020303" pitchFamily="18" charset="0"/>
              </a:rPr>
              <a:t>religiosas</a:t>
            </a:r>
            <a:r>
              <a:rPr dirty="0">
                <a:latin typeface="Georgia" panose="02040502050405020303" pitchFamily="18" charset="0"/>
              </a:rPr>
              <a:t> </a:t>
            </a:r>
          </a:p>
          <a:p>
            <a:pPr>
              <a:buSzPts val="1400"/>
              <a:defRPr sz="1400">
                <a:latin typeface="Avenir"/>
                <a:ea typeface="Avenir"/>
                <a:cs typeface="Avenir"/>
                <a:sym typeface="Avenir Roman"/>
              </a:defRPr>
            </a:pPr>
            <a:r>
              <a:rPr dirty="0">
                <a:latin typeface="Georgia" panose="02040502050405020303" pitchFamily="18" charset="0"/>
              </a:rPr>
              <a:t>As </a:t>
            </a:r>
            <a:r>
              <a:rPr dirty="0" err="1">
                <a:latin typeface="Georgia" panose="02040502050405020303" pitchFamily="18" charset="0"/>
              </a:rPr>
              <a:t>assembleias</a:t>
            </a:r>
            <a:r>
              <a:rPr dirty="0">
                <a:latin typeface="Georgia" panose="02040502050405020303" pitchFamily="18" charset="0"/>
              </a:rPr>
              <a:t> </a:t>
            </a:r>
            <a:r>
              <a:rPr dirty="0" err="1">
                <a:latin typeface="Georgia" panose="02040502050405020303" pitchFamily="18" charset="0"/>
              </a:rPr>
              <a:t>gerais</a:t>
            </a:r>
            <a:r>
              <a:rPr dirty="0">
                <a:latin typeface="Georgia" panose="02040502050405020303" pitchFamily="18" charset="0"/>
              </a:rPr>
              <a:t> e </a:t>
            </a:r>
            <a:r>
              <a:rPr dirty="0" err="1">
                <a:latin typeface="Georgia" panose="02040502050405020303" pitchFamily="18" charset="0"/>
              </a:rPr>
              <a:t>os</a:t>
            </a:r>
            <a:r>
              <a:rPr dirty="0">
                <a:latin typeface="Georgia" panose="02040502050405020303" pitchFamily="18" charset="0"/>
              </a:rPr>
              <a:t> </a:t>
            </a:r>
            <a:r>
              <a:rPr dirty="0" err="1">
                <a:latin typeface="Georgia" panose="02040502050405020303" pitchFamily="18" charset="0"/>
              </a:rPr>
              <a:t>conselhos</a:t>
            </a:r>
            <a:r>
              <a:rPr dirty="0">
                <a:latin typeface="Georgia" panose="02040502050405020303" pitchFamily="18" charset="0"/>
              </a:rPr>
              <a:t> dos </a:t>
            </a:r>
            <a:r>
              <a:rPr dirty="0" err="1">
                <a:latin typeface="Georgia" panose="02040502050405020303" pitchFamily="18" charset="0"/>
              </a:rPr>
              <a:t>movimentos</a:t>
            </a:r>
            <a:r>
              <a:rPr dirty="0">
                <a:latin typeface="Georgia" panose="02040502050405020303" pitchFamily="18" charset="0"/>
              </a:rPr>
              <a:t> </a:t>
            </a:r>
            <a:r>
              <a:rPr dirty="0" err="1">
                <a:latin typeface="Georgia" panose="02040502050405020303" pitchFamily="18" charset="0"/>
              </a:rPr>
              <a:t>eclesiais</a:t>
            </a:r>
            <a:r>
              <a:rPr dirty="0">
                <a:latin typeface="Georgia" panose="02040502050405020303" pitchFamily="18" charset="0"/>
              </a:rPr>
              <a:t>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Google Shape;134;p3"/>
          <p:cNvSpPr txBox="1">
            <a:spLocks noGrp="1"/>
          </p:cNvSpPr>
          <p:nvPr>
            <p:ph type="body" sz="half" idx="1"/>
          </p:nvPr>
        </p:nvSpPr>
        <p:spPr>
          <a:xfrm>
            <a:off x="4822852" y="672245"/>
            <a:ext cx="4253048" cy="3484758"/>
          </a:xfrm>
          <a:prstGeom prst="rect">
            <a:avLst/>
          </a:prstGeom>
        </p:spPr>
        <p:txBody>
          <a:bodyPr anchor="ctr"/>
          <a:lstStyle/>
          <a:p>
            <a:pPr marL="0" indent="0">
              <a:buSzTx/>
              <a:buNone/>
              <a:defRPr sz="2400" b="1" i="1">
                <a:latin typeface="+mn-lt"/>
                <a:ea typeface="+mn-ea"/>
                <a:cs typeface="+mn-cs"/>
                <a:sym typeface="Arial"/>
              </a:defRPr>
            </a:pPr>
            <a:r>
              <a:rPr dirty="0">
                <a:latin typeface="Georgia" panose="02040502050405020303" pitchFamily="18" charset="0"/>
              </a:rPr>
              <a:t>“A </a:t>
            </a:r>
            <a:r>
              <a:rPr dirty="0" err="1">
                <a:latin typeface="Georgia" panose="02040502050405020303" pitchFamily="18" charset="0"/>
              </a:rPr>
              <a:t>sinodalidade</a:t>
            </a:r>
            <a:r>
              <a:rPr dirty="0">
                <a:latin typeface="Georgia" panose="02040502050405020303" pitchFamily="18" charset="0"/>
              </a:rPr>
              <a:t> </a:t>
            </a:r>
            <a:r>
              <a:rPr dirty="0" err="1">
                <a:latin typeface="Georgia" panose="02040502050405020303" pitchFamily="18" charset="0"/>
              </a:rPr>
              <a:t>é</a:t>
            </a:r>
            <a:r>
              <a:rPr dirty="0">
                <a:latin typeface="Georgia" panose="02040502050405020303" pitchFamily="18" charset="0"/>
              </a:rPr>
              <a:t> o modo de ser </a:t>
            </a:r>
            <a:r>
              <a:rPr dirty="0" err="1">
                <a:latin typeface="Georgia" panose="02040502050405020303" pitchFamily="18" charset="0"/>
              </a:rPr>
              <a:t>Igreja</a:t>
            </a:r>
            <a:r>
              <a:rPr dirty="0">
                <a:latin typeface="Georgia" panose="02040502050405020303" pitchFamily="18" charset="0"/>
              </a:rPr>
              <a:t> </a:t>
            </a:r>
            <a:r>
              <a:rPr dirty="0" err="1">
                <a:latin typeface="Georgia" panose="02040502050405020303" pitchFamily="18" charset="0"/>
              </a:rPr>
              <a:t>hoje</a:t>
            </a:r>
            <a:r>
              <a:rPr lang="pt-PT" dirty="0">
                <a:latin typeface="Georgia" panose="02040502050405020303" pitchFamily="18" charset="0"/>
              </a:rPr>
              <a:t>, </a:t>
            </a:r>
          </a:p>
          <a:p>
            <a:pPr marL="0" indent="0">
              <a:buSzTx/>
              <a:buNone/>
              <a:defRPr sz="2400" b="1" i="1">
                <a:latin typeface="+mn-lt"/>
                <a:ea typeface="+mn-ea"/>
                <a:cs typeface="+mn-cs"/>
                <a:sym typeface="Arial"/>
              </a:defRPr>
            </a:pPr>
            <a:r>
              <a:rPr dirty="0" err="1">
                <a:latin typeface="Georgia" panose="02040502050405020303" pitchFamily="18" charset="0"/>
              </a:rPr>
              <a:t>segundo</a:t>
            </a:r>
            <a:r>
              <a:rPr dirty="0">
                <a:latin typeface="Georgia" panose="02040502050405020303" pitchFamily="18" charset="0"/>
              </a:rPr>
              <a:t> a </a:t>
            </a:r>
            <a:r>
              <a:rPr dirty="0" err="1">
                <a:latin typeface="Georgia" panose="02040502050405020303" pitchFamily="18" charset="0"/>
              </a:rPr>
              <a:t>vontade</a:t>
            </a:r>
            <a:r>
              <a:rPr dirty="0">
                <a:latin typeface="Georgia" panose="02040502050405020303" pitchFamily="18" charset="0"/>
              </a:rPr>
              <a:t> de Deus, </a:t>
            </a:r>
            <a:r>
              <a:rPr dirty="0" err="1">
                <a:latin typeface="Georgia" panose="02040502050405020303" pitchFamily="18" charset="0"/>
              </a:rPr>
              <a:t>numa</a:t>
            </a:r>
            <a:r>
              <a:rPr dirty="0">
                <a:latin typeface="Georgia" panose="02040502050405020303" pitchFamily="18" charset="0"/>
              </a:rPr>
              <a:t> </a:t>
            </a:r>
            <a:r>
              <a:rPr dirty="0" err="1">
                <a:latin typeface="Georgia" panose="02040502050405020303" pitchFamily="18" charset="0"/>
              </a:rPr>
              <a:t>dinâmica</a:t>
            </a:r>
            <a:r>
              <a:rPr dirty="0">
                <a:latin typeface="Georgia" panose="02040502050405020303" pitchFamily="18" charset="0"/>
              </a:rPr>
              <a:t> de </a:t>
            </a:r>
            <a:r>
              <a:rPr dirty="0" err="1">
                <a:latin typeface="Georgia" panose="02040502050405020303" pitchFamily="18" charset="0"/>
              </a:rPr>
              <a:t>escuta</a:t>
            </a:r>
            <a:r>
              <a:rPr dirty="0">
                <a:latin typeface="Georgia" panose="02040502050405020303" pitchFamily="18" charset="0"/>
              </a:rPr>
              <a:t> e </a:t>
            </a:r>
            <a:r>
              <a:rPr dirty="0" err="1">
                <a:latin typeface="Georgia" panose="02040502050405020303" pitchFamily="18" charset="0"/>
              </a:rPr>
              <a:t>discernimento</a:t>
            </a:r>
            <a:r>
              <a:rPr dirty="0">
                <a:latin typeface="Georgia" panose="02040502050405020303" pitchFamily="18" charset="0"/>
              </a:rPr>
              <a:t> do </a:t>
            </a:r>
            <a:r>
              <a:rPr dirty="0" err="1">
                <a:latin typeface="Georgia" panose="02040502050405020303" pitchFamily="18" charset="0"/>
              </a:rPr>
              <a:t>Espírito</a:t>
            </a:r>
            <a:r>
              <a:rPr dirty="0">
                <a:latin typeface="Georgia" panose="02040502050405020303" pitchFamily="18" charset="0"/>
              </a:rPr>
              <a:t> Santo".</a:t>
            </a:r>
          </a:p>
          <a:p>
            <a:pPr marL="0" indent="0" algn="r">
              <a:buSzTx/>
              <a:buNone/>
              <a:defRPr sz="1800" i="1">
                <a:latin typeface="+mn-lt"/>
                <a:ea typeface="+mn-ea"/>
                <a:cs typeface="+mn-cs"/>
                <a:sym typeface="Arial"/>
              </a:defRPr>
            </a:pPr>
            <a:r>
              <a:rPr dirty="0">
                <a:latin typeface="Georgia" panose="02040502050405020303" pitchFamily="18" charset="0"/>
              </a:rPr>
              <a:t>Papa Francisco</a:t>
            </a:r>
          </a:p>
        </p:txBody>
      </p:sp>
      <p:sp>
        <p:nvSpPr>
          <p:cNvPr id="277" name="Google Shape;135;p3"/>
          <p:cNvSpPr txBox="1">
            <a:spLocks noGrp="1"/>
          </p:cNvSpPr>
          <p:nvPr>
            <p:ph type="sldNum" sz="quarter" idx="2"/>
          </p:nvPr>
        </p:nvSpPr>
        <p:spPr>
          <a:xfrm>
            <a:off x="8823859" y="4685836"/>
            <a:ext cx="252041"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pic>
        <p:nvPicPr>
          <p:cNvPr id="5" name="Google Shape;141;p4" descr="Google Shape;141;p4"/>
          <p:cNvPicPr>
            <a:picLocks noChangeAspect="1"/>
          </p:cNvPicPr>
          <p:nvPr/>
        </p:nvPicPr>
        <p:blipFill>
          <a:blip r:embed="rId2"/>
          <a:srcRect l="20979" r="29187"/>
          <a:stretch>
            <a:fillRect/>
          </a:stretch>
        </p:blipFill>
        <p:spPr>
          <a:xfrm>
            <a:off x="0" y="0"/>
            <a:ext cx="4572000" cy="611502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Google Shape;343;p30"/>
          <p:cNvSpPr txBox="1">
            <a:spLocks noGrp="1"/>
          </p:cNvSpPr>
          <p:nvPr>
            <p:ph type="title"/>
          </p:nvPr>
        </p:nvSpPr>
        <p:spPr>
          <a:xfrm>
            <a:off x="265499" y="217502"/>
            <a:ext cx="4129291" cy="4296915"/>
          </a:xfrm>
          <a:prstGeom prst="rect">
            <a:avLst/>
          </a:prstGeom>
        </p:spPr>
        <p:txBody>
          <a:bodyPr anchor="ctr"/>
          <a:lstStyle>
            <a:lvl1pPr defTabSz="886968">
              <a:defRPr sz="3686" b="0">
                <a:latin typeface="Avenir"/>
                <a:ea typeface="Avenir"/>
                <a:cs typeface="Avenir"/>
                <a:sym typeface="Avenir Roman"/>
              </a:defRPr>
            </a:lvl1pPr>
          </a:lstStyle>
          <a:p>
            <a:r>
              <a:rPr dirty="0">
                <a:solidFill>
                  <a:srgbClr val="F28E00"/>
                </a:solidFill>
                <a:latin typeface="Georgia" panose="02040502050405020303" pitchFamily="18" charset="0"/>
              </a:rPr>
              <a:t>Um </a:t>
            </a:r>
            <a:r>
              <a:rPr dirty="0" err="1">
                <a:solidFill>
                  <a:srgbClr val="F28E00"/>
                </a:solidFill>
                <a:latin typeface="Georgia" panose="02040502050405020303" pitchFamily="18" charset="0"/>
              </a:rPr>
              <a:t>objetivo</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chave</a:t>
            </a:r>
            <a:r>
              <a:rPr dirty="0">
                <a:solidFill>
                  <a:srgbClr val="F28E00"/>
                </a:solidFill>
                <a:latin typeface="Georgia" panose="02040502050405020303" pitchFamily="18" charset="0"/>
              </a:rPr>
              <a:t> do </a:t>
            </a:r>
            <a:r>
              <a:rPr dirty="0" err="1">
                <a:solidFill>
                  <a:srgbClr val="F28E00"/>
                </a:solidFill>
                <a:latin typeface="Georgia" panose="02040502050405020303" pitchFamily="18" charset="0"/>
              </a:rPr>
              <a:t>Vademécum</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promover</a:t>
            </a:r>
            <a:r>
              <a:rPr dirty="0">
                <a:solidFill>
                  <a:srgbClr val="F28E00"/>
                </a:solidFill>
                <a:latin typeface="Georgia" panose="02040502050405020303" pitchFamily="18" charset="0"/>
              </a:rPr>
              <a:t> a </a:t>
            </a:r>
            <a:r>
              <a:rPr dirty="0" err="1">
                <a:solidFill>
                  <a:srgbClr val="F28E00"/>
                </a:solidFill>
                <a:latin typeface="Georgia" panose="02040502050405020303" pitchFamily="18" charset="0"/>
              </a:rPr>
              <a:t>adaptação</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ao</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contexto</a:t>
            </a:r>
            <a:r>
              <a:rPr dirty="0">
                <a:solidFill>
                  <a:srgbClr val="F28E00"/>
                </a:solidFill>
                <a:latin typeface="Georgia" panose="02040502050405020303" pitchFamily="18" charset="0"/>
              </a:rPr>
              <a:t> local </a:t>
            </a:r>
          </a:p>
        </p:txBody>
      </p:sp>
      <p:sp>
        <p:nvSpPr>
          <p:cNvPr id="417" name="Google Shape;344;p30"/>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418" name="Google Shape;345;p30"/>
          <p:cNvSpPr/>
          <p:nvPr/>
        </p:nvSpPr>
        <p:spPr>
          <a:xfrm>
            <a:off x="6001558" y="4857477"/>
            <a:ext cx="1637401" cy="1"/>
          </a:xfrm>
          <a:prstGeom prst="line">
            <a:avLst/>
          </a:prstGeom>
          <a:ln w="28575">
            <a:solidFill>
              <a:schemeClr val="accent1"/>
            </a:solidFill>
            <a:prstDash val="dot"/>
          </a:ln>
        </p:spPr>
        <p:txBody>
          <a:bodyPr lIns="45719" rIns="45719"/>
          <a:lstStyle/>
          <a:p>
            <a:endParaRPr/>
          </a:p>
        </p:txBody>
      </p:sp>
      <p:sp>
        <p:nvSpPr>
          <p:cNvPr id="419" name="Google Shape;346;p30"/>
          <p:cNvSpPr txBox="1"/>
          <p:nvPr/>
        </p:nvSpPr>
        <p:spPr>
          <a:xfrm>
            <a:off x="4678725" y="328698"/>
            <a:ext cx="4351451" cy="4185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a:latin typeface="Avenir"/>
                <a:ea typeface="Avenir"/>
                <a:cs typeface="Avenir"/>
                <a:sym typeface="Avenir Roman"/>
              </a:defRPr>
            </a:lvl1pPr>
          </a:lstStyle>
          <a:p>
            <a:r>
              <a:rPr dirty="0">
                <a:latin typeface="Georgia" panose="02040502050405020303" pitchFamily="18" charset="0"/>
              </a:rPr>
              <a:t>Este manual </a:t>
            </a:r>
            <a:r>
              <a:rPr dirty="0" err="1">
                <a:latin typeface="Georgia" panose="02040502050405020303" pitchFamily="18" charset="0"/>
              </a:rPr>
              <a:t>esta</a:t>
            </a:r>
            <a:r>
              <a:rPr dirty="0">
                <a:latin typeface="Georgia" panose="02040502050405020303" pitchFamily="18" charset="0"/>
              </a:rPr>
              <a:t>́ </a:t>
            </a:r>
            <a:r>
              <a:rPr dirty="0" err="1">
                <a:latin typeface="Georgia" panose="02040502050405020303" pitchFamily="18" charset="0"/>
              </a:rPr>
              <a:t>disponível</a:t>
            </a:r>
            <a:r>
              <a:rPr dirty="0">
                <a:latin typeface="Georgia" panose="02040502050405020303" pitchFamily="18" charset="0"/>
              </a:rPr>
              <a:t> </a:t>
            </a:r>
            <a:r>
              <a:rPr dirty="0" err="1">
                <a:latin typeface="Georgia" panose="02040502050405020303" pitchFamily="18" charset="0"/>
              </a:rPr>
              <a:t>como</a:t>
            </a:r>
            <a:r>
              <a:rPr dirty="0">
                <a:latin typeface="Georgia" panose="02040502050405020303" pitchFamily="18" charset="0"/>
              </a:rPr>
              <a:t> um </a:t>
            </a:r>
            <a:r>
              <a:rPr dirty="0" err="1">
                <a:latin typeface="Georgia" panose="02040502050405020303" pitchFamily="18" charset="0"/>
              </a:rPr>
              <a:t>guia</a:t>
            </a:r>
            <a:r>
              <a:rPr dirty="0">
                <a:latin typeface="Georgia" panose="02040502050405020303" pitchFamily="18" charset="0"/>
              </a:rPr>
              <a:t> para </a:t>
            </a:r>
            <a:r>
              <a:rPr dirty="0" err="1">
                <a:latin typeface="Georgia" panose="02040502050405020303" pitchFamily="18" charset="0"/>
              </a:rPr>
              <a:t>apoiar</a:t>
            </a:r>
            <a:r>
              <a:rPr dirty="0">
                <a:latin typeface="Georgia" panose="02040502050405020303" pitchFamily="18" charset="0"/>
              </a:rPr>
              <a:t> </a:t>
            </a:r>
            <a:r>
              <a:rPr dirty="0" err="1">
                <a:latin typeface="Georgia" panose="02040502050405020303" pitchFamily="18" charset="0"/>
              </a:rPr>
              <a:t>os</a:t>
            </a:r>
            <a:r>
              <a:rPr dirty="0">
                <a:latin typeface="Georgia" panose="02040502050405020303" pitchFamily="18" charset="0"/>
              </a:rPr>
              <a:t> </a:t>
            </a:r>
            <a:r>
              <a:rPr dirty="0" err="1">
                <a:latin typeface="Georgia" panose="02040502050405020303" pitchFamily="18" charset="0"/>
              </a:rPr>
              <a:t>esforços</a:t>
            </a:r>
            <a:r>
              <a:rPr dirty="0">
                <a:latin typeface="Georgia" panose="02040502050405020303" pitchFamily="18" charset="0"/>
              </a:rPr>
              <a:t> de </a:t>
            </a:r>
            <a:r>
              <a:rPr dirty="0" err="1">
                <a:latin typeface="Georgia" panose="02040502050405020303" pitchFamily="18" charset="0"/>
              </a:rPr>
              <a:t>cada</a:t>
            </a:r>
            <a:r>
              <a:rPr dirty="0">
                <a:latin typeface="Georgia" panose="02040502050405020303" pitchFamily="18" charset="0"/>
              </a:rPr>
              <a:t> </a:t>
            </a:r>
            <a:r>
              <a:rPr dirty="0" err="1">
                <a:latin typeface="Georgia" panose="02040502050405020303" pitchFamily="18" charset="0"/>
              </a:rPr>
              <a:t>Igreja</a:t>
            </a:r>
            <a:r>
              <a:rPr dirty="0">
                <a:latin typeface="Georgia" panose="02040502050405020303" pitchFamily="18" charset="0"/>
              </a:rPr>
              <a:t> local e </a:t>
            </a:r>
            <a:r>
              <a:rPr dirty="0" err="1">
                <a:latin typeface="Georgia" panose="02040502050405020303" pitchFamily="18" charset="0"/>
              </a:rPr>
              <a:t>não</a:t>
            </a:r>
            <a:r>
              <a:rPr dirty="0">
                <a:latin typeface="Georgia" panose="02040502050405020303" pitchFamily="18" charset="0"/>
              </a:rPr>
              <a:t> </a:t>
            </a:r>
            <a:r>
              <a:rPr dirty="0" err="1">
                <a:latin typeface="Georgia" panose="02040502050405020303" pitchFamily="18" charset="0"/>
              </a:rPr>
              <a:t>como</a:t>
            </a:r>
            <a:r>
              <a:rPr dirty="0">
                <a:latin typeface="Georgia" panose="02040502050405020303" pitchFamily="18" charset="0"/>
              </a:rPr>
              <a:t> um manual de </a:t>
            </a:r>
            <a:r>
              <a:rPr dirty="0" err="1">
                <a:latin typeface="Georgia" panose="02040502050405020303" pitchFamily="18" charset="0"/>
              </a:rPr>
              <a:t>regras</a:t>
            </a:r>
            <a:r>
              <a:rPr dirty="0">
                <a:latin typeface="Georgia" panose="02040502050405020303" pitchFamily="18" charset="0"/>
              </a:rPr>
              <a:t>. </a:t>
            </a:r>
            <a:r>
              <a:rPr dirty="0" err="1">
                <a:latin typeface="Georgia" panose="02040502050405020303" pitchFamily="18" charset="0"/>
              </a:rPr>
              <a:t>Incentivamos</a:t>
            </a:r>
            <a:r>
              <a:rPr dirty="0">
                <a:latin typeface="Georgia" panose="02040502050405020303" pitchFamily="18" charset="0"/>
              </a:rPr>
              <a:t> </a:t>
            </a:r>
            <a:r>
              <a:rPr dirty="0" err="1">
                <a:latin typeface="Georgia" panose="02040502050405020303" pitchFamily="18" charset="0"/>
              </a:rPr>
              <a:t>os</a:t>
            </a:r>
            <a:r>
              <a:rPr dirty="0">
                <a:latin typeface="Georgia" panose="02040502050405020303" pitchFamily="18" charset="0"/>
              </a:rPr>
              <a:t> </a:t>
            </a:r>
            <a:r>
              <a:rPr dirty="0" err="1">
                <a:latin typeface="Georgia" panose="02040502050405020303" pitchFamily="18" charset="0"/>
              </a:rPr>
              <a:t>responsáveis</a:t>
            </a:r>
            <a:r>
              <a:rPr dirty="0">
                <a:latin typeface="Georgia" panose="02040502050405020303" pitchFamily="18" charset="0"/>
              </a:rPr>
              <a:t> pela </a:t>
            </a:r>
            <a:r>
              <a:rPr dirty="0" err="1">
                <a:latin typeface="Georgia" panose="02040502050405020303" pitchFamily="18" charset="0"/>
              </a:rPr>
              <a:t>organização</a:t>
            </a:r>
            <a:r>
              <a:rPr dirty="0">
                <a:latin typeface="Georgia" panose="02040502050405020303" pitchFamily="18" charset="0"/>
              </a:rPr>
              <a:t> do </a:t>
            </a:r>
            <a:r>
              <a:rPr dirty="0" err="1">
                <a:latin typeface="Georgia" panose="02040502050405020303" pitchFamily="18" charset="0"/>
              </a:rPr>
              <a:t>processo</a:t>
            </a:r>
            <a:r>
              <a:rPr dirty="0">
                <a:latin typeface="Georgia" panose="02040502050405020303" pitchFamily="18" charset="0"/>
              </a:rPr>
              <a:t> de </a:t>
            </a:r>
            <a:r>
              <a:rPr dirty="0" err="1">
                <a:latin typeface="Georgia" panose="02040502050405020303" pitchFamily="18" charset="0"/>
              </a:rPr>
              <a:t>escuta</a:t>
            </a:r>
            <a:r>
              <a:rPr dirty="0">
                <a:latin typeface="Georgia" panose="02040502050405020303" pitchFamily="18" charset="0"/>
              </a:rPr>
              <a:t> e de </a:t>
            </a:r>
            <a:r>
              <a:rPr dirty="0" err="1">
                <a:latin typeface="Georgia" panose="02040502050405020303" pitchFamily="18" charset="0"/>
              </a:rPr>
              <a:t>diálogo</a:t>
            </a:r>
            <a:r>
              <a:rPr dirty="0">
                <a:latin typeface="Georgia" panose="02040502050405020303" pitchFamily="18" charset="0"/>
              </a:rPr>
              <a:t> a </a:t>
            </a:r>
            <a:r>
              <a:rPr dirty="0" err="1">
                <a:latin typeface="Georgia" panose="02040502050405020303" pitchFamily="18" charset="0"/>
              </a:rPr>
              <a:t>nível</a:t>
            </a:r>
            <a:r>
              <a:rPr dirty="0">
                <a:latin typeface="Georgia" panose="02040502050405020303" pitchFamily="18" charset="0"/>
              </a:rPr>
              <a:t> local a </a:t>
            </a:r>
            <a:r>
              <a:rPr dirty="0" err="1">
                <a:latin typeface="Georgia" panose="02040502050405020303" pitchFamily="18" charset="0"/>
              </a:rPr>
              <a:t>serem</a:t>
            </a:r>
            <a:r>
              <a:rPr dirty="0">
                <a:latin typeface="Georgia" panose="02040502050405020303" pitchFamily="18" charset="0"/>
              </a:rPr>
              <a:t> </a:t>
            </a:r>
            <a:r>
              <a:rPr dirty="0" err="1">
                <a:latin typeface="Georgia" panose="02040502050405020303" pitchFamily="18" charset="0"/>
              </a:rPr>
              <a:t>sensíveis</a:t>
            </a:r>
            <a:r>
              <a:rPr dirty="0">
                <a:latin typeface="Georgia" panose="02040502050405020303" pitchFamily="18" charset="0"/>
              </a:rPr>
              <a:t> à </a:t>
            </a:r>
            <a:r>
              <a:rPr dirty="0" err="1">
                <a:latin typeface="Georgia" panose="02040502050405020303" pitchFamily="18" charset="0"/>
              </a:rPr>
              <a:t>cultura</a:t>
            </a:r>
            <a:r>
              <a:rPr dirty="0">
                <a:latin typeface="Georgia" panose="02040502050405020303" pitchFamily="18" charset="0"/>
              </a:rPr>
              <a:t> e </a:t>
            </a:r>
            <a:r>
              <a:rPr dirty="0" err="1">
                <a:latin typeface="Georgia" panose="02040502050405020303" pitchFamily="18" charset="0"/>
              </a:rPr>
              <a:t>ao</a:t>
            </a:r>
            <a:r>
              <a:rPr dirty="0">
                <a:latin typeface="Georgia" panose="02040502050405020303" pitchFamily="18" charset="0"/>
              </a:rPr>
              <a:t> </a:t>
            </a:r>
            <a:r>
              <a:rPr dirty="0" err="1">
                <a:latin typeface="Georgia" panose="02040502050405020303" pitchFamily="18" charset="0"/>
              </a:rPr>
              <a:t>contexto</a:t>
            </a:r>
            <a:r>
              <a:rPr dirty="0">
                <a:latin typeface="Georgia" panose="02040502050405020303" pitchFamily="18" charset="0"/>
              </a:rPr>
              <a:t> </a:t>
            </a:r>
            <a:r>
              <a:rPr dirty="0" err="1">
                <a:latin typeface="Georgia" panose="02040502050405020303" pitchFamily="18" charset="0"/>
              </a:rPr>
              <a:t>em</a:t>
            </a:r>
            <a:r>
              <a:rPr dirty="0">
                <a:latin typeface="Georgia" panose="02040502050405020303" pitchFamily="18" charset="0"/>
              </a:rPr>
              <a:t> que </a:t>
            </a:r>
            <a:r>
              <a:rPr dirty="0" err="1">
                <a:latin typeface="Georgia" panose="02040502050405020303" pitchFamily="18" charset="0"/>
              </a:rPr>
              <a:t>vivem</a:t>
            </a:r>
            <a:r>
              <a:rPr dirty="0">
                <a:latin typeface="Georgia" panose="02040502050405020303" pitchFamily="18" charset="0"/>
              </a:rPr>
              <a:t>, </a:t>
            </a:r>
            <a:r>
              <a:rPr dirty="0" err="1">
                <a:latin typeface="Georgia" panose="02040502050405020303" pitchFamily="18" charset="0"/>
              </a:rPr>
              <a:t>aos</a:t>
            </a:r>
            <a:r>
              <a:rPr dirty="0">
                <a:latin typeface="Georgia" panose="02040502050405020303" pitchFamily="18" charset="0"/>
              </a:rPr>
              <a:t> </a:t>
            </a:r>
            <a:r>
              <a:rPr dirty="0" err="1">
                <a:latin typeface="Georgia" panose="02040502050405020303" pitchFamily="18" charset="0"/>
              </a:rPr>
              <a:t>recursos</a:t>
            </a:r>
            <a:r>
              <a:rPr dirty="0">
                <a:latin typeface="Georgia" panose="02040502050405020303" pitchFamily="18" charset="0"/>
              </a:rPr>
              <a:t> e </a:t>
            </a:r>
            <a:r>
              <a:rPr dirty="0" err="1">
                <a:latin typeface="Georgia" panose="02040502050405020303" pitchFamily="18" charset="0"/>
              </a:rPr>
              <a:t>limitações</a:t>
            </a:r>
            <a:r>
              <a:rPr dirty="0">
                <a:latin typeface="Georgia" panose="02040502050405020303" pitchFamily="18" charset="0"/>
              </a:rPr>
              <a:t>, e a </a:t>
            </a:r>
            <a:r>
              <a:rPr dirty="0" err="1">
                <a:latin typeface="Georgia" panose="02040502050405020303" pitchFamily="18" charset="0"/>
              </a:rPr>
              <a:t>discernir</a:t>
            </a:r>
            <a:r>
              <a:rPr dirty="0">
                <a:latin typeface="Georgia" panose="02040502050405020303" pitchFamily="18" charset="0"/>
              </a:rPr>
              <a:t> </a:t>
            </a:r>
            <a:r>
              <a:rPr dirty="0" err="1">
                <a:latin typeface="Georgia" panose="02040502050405020303" pitchFamily="18" charset="0"/>
              </a:rPr>
              <a:t>como</a:t>
            </a:r>
            <a:r>
              <a:rPr dirty="0">
                <a:latin typeface="Georgia" panose="02040502050405020303" pitchFamily="18" charset="0"/>
              </a:rPr>
              <a:t> </a:t>
            </a:r>
            <a:r>
              <a:rPr dirty="0" err="1">
                <a:latin typeface="Georgia" panose="02040502050405020303" pitchFamily="18" charset="0"/>
              </a:rPr>
              <a:t>implementar</a:t>
            </a:r>
            <a:r>
              <a:rPr dirty="0">
                <a:latin typeface="Georgia" panose="02040502050405020303" pitchFamily="18" charset="0"/>
              </a:rPr>
              <a:t> </a:t>
            </a:r>
            <a:r>
              <a:rPr dirty="0" err="1">
                <a:latin typeface="Georgia" panose="02040502050405020303" pitchFamily="18" charset="0"/>
              </a:rPr>
              <a:t>esta</a:t>
            </a:r>
            <a:r>
              <a:rPr dirty="0">
                <a:latin typeface="Georgia" panose="02040502050405020303" pitchFamily="18" charset="0"/>
              </a:rPr>
              <a:t> </a:t>
            </a:r>
            <a:r>
              <a:rPr dirty="0" err="1">
                <a:latin typeface="Georgia" panose="02040502050405020303" pitchFamily="18" charset="0"/>
              </a:rPr>
              <a:t>fase</a:t>
            </a:r>
            <a:r>
              <a:rPr dirty="0">
                <a:latin typeface="Georgia" panose="02040502050405020303" pitchFamily="18" charset="0"/>
              </a:rPr>
              <a:t> </a:t>
            </a:r>
            <a:r>
              <a:rPr dirty="0" err="1">
                <a:latin typeface="Georgia" panose="02040502050405020303" pitchFamily="18" charset="0"/>
              </a:rPr>
              <a:t>sinodal</a:t>
            </a:r>
            <a:r>
              <a:rPr dirty="0">
                <a:latin typeface="Georgia" panose="02040502050405020303" pitchFamily="18" charset="0"/>
              </a:rPr>
              <a:t> </a:t>
            </a:r>
            <a:r>
              <a:rPr dirty="0" err="1">
                <a:latin typeface="Georgia" panose="02040502050405020303" pitchFamily="18" charset="0"/>
              </a:rPr>
              <a:t>diocesana</a:t>
            </a:r>
            <a:r>
              <a:rPr dirty="0">
                <a:latin typeface="Georgia" panose="02040502050405020303" pitchFamily="18" charset="0"/>
              </a:rPr>
              <a:t>, </a:t>
            </a:r>
            <a:r>
              <a:rPr dirty="0" err="1">
                <a:latin typeface="Georgia" panose="02040502050405020303" pitchFamily="18" charset="0"/>
              </a:rPr>
              <a:t>guiados</a:t>
            </a:r>
            <a:r>
              <a:rPr dirty="0">
                <a:latin typeface="Georgia" panose="02040502050405020303" pitchFamily="18" charset="0"/>
              </a:rPr>
              <a:t> </a:t>
            </a:r>
            <a:r>
              <a:rPr dirty="0" err="1">
                <a:latin typeface="Georgia" panose="02040502050405020303" pitchFamily="18" charset="0"/>
              </a:rPr>
              <a:t>pelo</a:t>
            </a:r>
            <a:r>
              <a:rPr dirty="0">
                <a:latin typeface="Georgia" panose="02040502050405020303" pitchFamily="18" charset="0"/>
              </a:rPr>
              <a:t> </a:t>
            </a:r>
            <a:r>
              <a:rPr dirty="0" err="1">
                <a:latin typeface="Georgia" panose="02040502050405020303" pitchFamily="18" charset="0"/>
              </a:rPr>
              <a:t>seu</a:t>
            </a:r>
            <a:r>
              <a:rPr dirty="0">
                <a:latin typeface="Georgia" panose="02040502050405020303" pitchFamily="18" charset="0"/>
              </a:rPr>
              <a:t> </a:t>
            </a:r>
            <a:r>
              <a:rPr dirty="0" err="1">
                <a:latin typeface="Georgia" panose="02040502050405020303" pitchFamily="18" charset="0"/>
              </a:rPr>
              <a:t>Bispo</a:t>
            </a:r>
            <a:r>
              <a:rPr dirty="0">
                <a:latin typeface="Georgia" panose="02040502050405020303" pitchFamily="18" charset="0"/>
              </a:rPr>
              <a:t> </a:t>
            </a:r>
            <a:r>
              <a:rPr dirty="0" err="1">
                <a:latin typeface="Georgia" panose="02040502050405020303" pitchFamily="18" charset="0"/>
              </a:rPr>
              <a:t>diocesano</a:t>
            </a:r>
            <a:r>
              <a:rPr dirty="0">
                <a:latin typeface="Georgia" panose="02040502050405020303" pitchFamily="18" charset="0"/>
              </a:rPr>
              <a:t>. </a:t>
            </a:r>
            <a:endParaRPr lang="it-IT" dirty="0" smtClean="0">
              <a:latin typeface="Georgia" panose="02040502050405020303" pitchFamily="18" charset="0"/>
            </a:endParaRPr>
          </a:p>
          <a:p>
            <a:r>
              <a:rPr dirty="0" err="1" smtClean="0">
                <a:latin typeface="Georgia" panose="02040502050405020303" pitchFamily="18" charset="0"/>
              </a:rPr>
              <a:t>Incentivamos-vos</a:t>
            </a:r>
            <a:r>
              <a:rPr dirty="0" smtClean="0">
                <a:latin typeface="Georgia" panose="02040502050405020303" pitchFamily="18" charset="0"/>
              </a:rPr>
              <a:t> </a:t>
            </a:r>
            <a:r>
              <a:rPr dirty="0">
                <a:latin typeface="Georgia" panose="02040502050405020303" pitchFamily="18" charset="0"/>
              </a:rPr>
              <a:t>a </a:t>
            </a:r>
            <a:r>
              <a:rPr dirty="0" err="1">
                <a:latin typeface="Georgia" panose="02040502050405020303" pitchFamily="18" charset="0"/>
              </a:rPr>
              <a:t>tirar</a:t>
            </a:r>
            <a:r>
              <a:rPr dirty="0">
                <a:latin typeface="Georgia" panose="02040502050405020303" pitchFamily="18" charset="0"/>
              </a:rPr>
              <a:t> </a:t>
            </a:r>
            <a:r>
              <a:rPr dirty="0" err="1">
                <a:latin typeface="Georgia" panose="02040502050405020303" pitchFamily="18" charset="0"/>
              </a:rPr>
              <a:t>ideias</a:t>
            </a:r>
            <a:r>
              <a:rPr dirty="0">
                <a:latin typeface="Georgia" panose="02040502050405020303" pitchFamily="18" charset="0"/>
              </a:rPr>
              <a:t> </a:t>
            </a:r>
            <a:r>
              <a:rPr dirty="0" err="1">
                <a:latin typeface="Georgia" panose="02040502050405020303" pitchFamily="18" charset="0"/>
              </a:rPr>
              <a:t>úteis</a:t>
            </a:r>
            <a:r>
              <a:rPr dirty="0">
                <a:latin typeface="Georgia" panose="02040502050405020303" pitchFamily="18" charset="0"/>
              </a:rPr>
              <a:t> </a:t>
            </a:r>
            <a:r>
              <a:rPr dirty="0" err="1">
                <a:latin typeface="Georgia" panose="02040502050405020303" pitchFamily="18" charset="0"/>
              </a:rPr>
              <a:t>deste</a:t>
            </a:r>
            <a:r>
              <a:rPr dirty="0">
                <a:latin typeface="Georgia" panose="02040502050405020303" pitchFamily="18" charset="0"/>
              </a:rPr>
              <a:t> </a:t>
            </a:r>
            <a:r>
              <a:rPr dirty="0" err="1">
                <a:latin typeface="Georgia" panose="02040502050405020303" pitchFamily="18" charset="0"/>
              </a:rPr>
              <a:t>guia</a:t>
            </a:r>
            <a:r>
              <a:rPr dirty="0">
                <a:latin typeface="Georgia" panose="02040502050405020303" pitchFamily="18" charset="0"/>
              </a:rPr>
              <a:t>, mas </a:t>
            </a:r>
            <a:r>
              <a:rPr dirty="0" err="1">
                <a:latin typeface="Georgia" panose="02040502050405020303" pitchFamily="18" charset="0"/>
              </a:rPr>
              <a:t>também</a:t>
            </a:r>
            <a:r>
              <a:rPr dirty="0">
                <a:latin typeface="Georgia" panose="02040502050405020303" pitchFamily="18" charset="0"/>
              </a:rPr>
              <a:t> a </a:t>
            </a:r>
            <a:r>
              <a:rPr dirty="0" err="1">
                <a:latin typeface="Georgia" panose="02040502050405020303" pitchFamily="18" charset="0"/>
              </a:rPr>
              <a:t>partir</a:t>
            </a:r>
            <a:r>
              <a:rPr dirty="0">
                <a:latin typeface="Georgia" panose="02040502050405020303" pitchFamily="18" charset="0"/>
              </a:rPr>
              <a:t> das </a:t>
            </a:r>
            <a:r>
              <a:rPr dirty="0" err="1">
                <a:latin typeface="Georgia" panose="02040502050405020303" pitchFamily="18" charset="0"/>
              </a:rPr>
              <a:t>vossas</a:t>
            </a:r>
            <a:r>
              <a:rPr dirty="0">
                <a:latin typeface="Georgia" panose="02040502050405020303" pitchFamily="18" charset="0"/>
              </a:rPr>
              <a:t> </a:t>
            </a:r>
            <a:r>
              <a:rPr dirty="0" err="1">
                <a:latin typeface="Georgia" panose="02040502050405020303" pitchFamily="18" charset="0"/>
              </a:rPr>
              <a:t>próprias</a:t>
            </a:r>
            <a:r>
              <a:rPr dirty="0">
                <a:latin typeface="Georgia" panose="02040502050405020303" pitchFamily="18" charset="0"/>
              </a:rPr>
              <a:t> </a:t>
            </a:r>
            <a:r>
              <a:rPr dirty="0" err="1">
                <a:latin typeface="Georgia" panose="02040502050405020303" pitchFamily="18" charset="0"/>
              </a:rPr>
              <a:t>circunstâncias</a:t>
            </a:r>
            <a:r>
              <a:rPr dirty="0">
                <a:latin typeface="Georgia" panose="02040502050405020303" pitchFamily="18" charset="0"/>
              </a:rPr>
              <a:t> </a:t>
            </a:r>
            <a:r>
              <a:rPr dirty="0" err="1">
                <a:latin typeface="Georgia" panose="02040502050405020303" pitchFamily="18" charset="0"/>
              </a:rPr>
              <a:t>locais</a:t>
            </a:r>
            <a:r>
              <a:rPr dirty="0">
                <a:latin typeface="Georgia" panose="02040502050405020303" pitchFamily="18" charset="0"/>
              </a:rPr>
              <a:t>. É </a:t>
            </a:r>
            <a:r>
              <a:rPr dirty="0" err="1">
                <a:latin typeface="Georgia" panose="02040502050405020303" pitchFamily="18" charset="0"/>
              </a:rPr>
              <a:t>possível</a:t>
            </a:r>
            <a:r>
              <a:rPr dirty="0">
                <a:latin typeface="Georgia" panose="02040502050405020303" pitchFamily="18" charset="0"/>
              </a:rPr>
              <a:t> </a:t>
            </a:r>
            <a:r>
              <a:rPr dirty="0" err="1">
                <a:latin typeface="Georgia" panose="02040502050405020303" pitchFamily="18" charset="0"/>
              </a:rPr>
              <a:t>encontrar</a:t>
            </a:r>
            <a:r>
              <a:rPr dirty="0">
                <a:latin typeface="Georgia" panose="02040502050405020303" pitchFamily="18" charset="0"/>
              </a:rPr>
              <a:t> </a:t>
            </a:r>
            <a:r>
              <a:rPr dirty="0" err="1">
                <a:latin typeface="Georgia" panose="02040502050405020303" pitchFamily="18" charset="0"/>
              </a:rPr>
              <a:t>caminhos</a:t>
            </a:r>
            <a:r>
              <a:rPr dirty="0">
                <a:latin typeface="Georgia" panose="02040502050405020303" pitchFamily="18" charset="0"/>
              </a:rPr>
              <a:t> </a:t>
            </a:r>
            <a:r>
              <a:rPr dirty="0" err="1">
                <a:latin typeface="Georgia" panose="02040502050405020303" pitchFamily="18" charset="0"/>
              </a:rPr>
              <a:t>novos</a:t>
            </a:r>
            <a:r>
              <a:rPr dirty="0">
                <a:latin typeface="Georgia" panose="02040502050405020303" pitchFamily="18" charset="0"/>
              </a:rPr>
              <a:t> e </a:t>
            </a:r>
            <a:r>
              <a:rPr dirty="0" err="1">
                <a:latin typeface="Georgia" panose="02040502050405020303" pitchFamily="18" charset="0"/>
              </a:rPr>
              <a:t>criativos</a:t>
            </a:r>
            <a:r>
              <a:rPr dirty="0">
                <a:latin typeface="Georgia" panose="02040502050405020303" pitchFamily="18" charset="0"/>
              </a:rPr>
              <a:t> para </a:t>
            </a:r>
            <a:r>
              <a:rPr dirty="0" err="1">
                <a:latin typeface="Georgia" panose="02040502050405020303" pitchFamily="18" charset="0"/>
              </a:rPr>
              <a:t>trabalhar</a:t>
            </a:r>
            <a:r>
              <a:rPr dirty="0">
                <a:latin typeface="Georgia" panose="02040502050405020303" pitchFamily="18" charset="0"/>
              </a:rPr>
              <a:t> </a:t>
            </a:r>
            <a:r>
              <a:rPr dirty="0" err="1">
                <a:latin typeface="Georgia" panose="02040502050405020303" pitchFamily="18" charset="0"/>
              </a:rPr>
              <a:t>em</a:t>
            </a:r>
            <a:r>
              <a:rPr dirty="0">
                <a:latin typeface="Georgia" panose="02040502050405020303" pitchFamily="18" charset="0"/>
              </a:rPr>
              <a:t> </a:t>
            </a:r>
            <a:r>
              <a:rPr dirty="0" err="1">
                <a:latin typeface="Georgia" panose="02040502050405020303" pitchFamily="18" charset="0"/>
              </a:rPr>
              <a:t>conjunto</a:t>
            </a:r>
            <a:r>
              <a:rPr dirty="0">
                <a:latin typeface="Georgia" panose="02040502050405020303" pitchFamily="18" charset="0"/>
              </a:rPr>
              <a:t> entre </a:t>
            </a:r>
            <a:r>
              <a:rPr dirty="0" err="1">
                <a:latin typeface="Georgia" panose="02040502050405020303" pitchFamily="18" charset="0"/>
              </a:rPr>
              <a:t>paróquias</a:t>
            </a:r>
            <a:r>
              <a:rPr dirty="0">
                <a:latin typeface="Georgia" panose="02040502050405020303" pitchFamily="18" charset="0"/>
              </a:rPr>
              <a:t> e dioceses, a </a:t>
            </a:r>
            <a:r>
              <a:rPr dirty="0" err="1">
                <a:latin typeface="Georgia" panose="02040502050405020303" pitchFamily="18" charset="0"/>
              </a:rPr>
              <a:t>fim</a:t>
            </a:r>
            <a:r>
              <a:rPr dirty="0">
                <a:latin typeface="Georgia" panose="02040502050405020303" pitchFamily="18" charset="0"/>
              </a:rPr>
              <a:t> de </a:t>
            </a:r>
            <a:r>
              <a:rPr dirty="0" err="1">
                <a:latin typeface="Georgia" panose="02040502050405020303" pitchFamily="18" charset="0"/>
              </a:rPr>
              <a:t>levar</a:t>
            </a:r>
            <a:r>
              <a:rPr dirty="0">
                <a:latin typeface="Georgia" panose="02040502050405020303" pitchFamily="18" charset="0"/>
              </a:rPr>
              <a:t> a </a:t>
            </a:r>
            <a:r>
              <a:rPr dirty="0" err="1">
                <a:latin typeface="Georgia" panose="02040502050405020303" pitchFamily="18" charset="0"/>
              </a:rPr>
              <a:t>bom</a:t>
            </a:r>
            <a:r>
              <a:rPr dirty="0">
                <a:latin typeface="Georgia" panose="02040502050405020303" pitchFamily="18" charset="0"/>
              </a:rPr>
              <a:t> </a:t>
            </a:r>
            <a:r>
              <a:rPr dirty="0" err="1">
                <a:latin typeface="Georgia" panose="02040502050405020303" pitchFamily="18" charset="0"/>
              </a:rPr>
              <a:t>termo</a:t>
            </a:r>
            <a:r>
              <a:rPr dirty="0">
                <a:latin typeface="Georgia" panose="02040502050405020303" pitchFamily="18" charset="0"/>
              </a:rPr>
              <a:t> </a:t>
            </a:r>
            <a:r>
              <a:rPr dirty="0" err="1">
                <a:latin typeface="Georgia" panose="02040502050405020303" pitchFamily="18" charset="0"/>
              </a:rPr>
              <a:t>este</a:t>
            </a:r>
            <a:r>
              <a:rPr dirty="0">
                <a:latin typeface="Georgia" panose="02040502050405020303" pitchFamily="18" charset="0"/>
              </a:rPr>
              <a:t> </a:t>
            </a:r>
            <a:r>
              <a:rPr dirty="0" err="1">
                <a:latin typeface="Georgia" panose="02040502050405020303" pitchFamily="18" charset="0"/>
              </a:rPr>
              <a:t>Processo</a:t>
            </a:r>
            <a:r>
              <a:rPr dirty="0">
                <a:latin typeface="Georgia" panose="02040502050405020303" pitchFamily="18" charset="0"/>
              </a:rPr>
              <a:t> </a:t>
            </a:r>
            <a:r>
              <a:rPr dirty="0" err="1">
                <a:latin typeface="Georgia" panose="02040502050405020303" pitchFamily="18" charset="0"/>
              </a:rPr>
              <a:t>Sinodal</a:t>
            </a:r>
            <a:r>
              <a:rPr dirty="0">
                <a:latin typeface="Georgia" panose="02040502050405020303" pitchFamily="18" charset="0"/>
              </a:rPr>
              <a:t>. Este </a:t>
            </a:r>
            <a:r>
              <a:rPr dirty="0" err="1">
                <a:latin typeface="Georgia" panose="02040502050405020303" pitchFamily="18" charset="0"/>
              </a:rPr>
              <a:t>Processo</a:t>
            </a:r>
            <a:r>
              <a:rPr dirty="0">
                <a:latin typeface="Georgia" panose="02040502050405020303" pitchFamily="18" charset="0"/>
              </a:rPr>
              <a:t> </a:t>
            </a:r>
            <a:r>
              <a:rPr dirty="0" err="1">
                <a:latin typeface="Georgia" panose="02040502050405020303" pitchFamily="18" charset="0"/>
              </a:rPr>
              <a:t>Sinodal</a:t>
            </a:r>
            <a:r>
              <a:rPr dirty="0">
                <a:latin typeface="Georgia" panose="02040502050405020303" pitchFamily="18" charset="0"/>
              </a:rPr>
              <a:t> </a:t>
            </a:r>
            <a:r>
              <a:rPr dirty="0" err="1">
                <a:latin typeface="Georgia" panose="02040502050405020303" pitchFamily="18" charset="0"/>
              </a:rPr>
              <a:t>não</a:t>
            </a:r>
            <a:r>
              <a:rPr dirty="0">
                <a:latin typeface="Georgia" panose="02040502050405020303" pitchFamily="18" charset="0"/>
              </a:rPr>
              <a:t> </a:t>
            </a:r>
            <a:r>
              <a:rPr dirty="0" err="1">
                <a:latin typeface="Georgia" panose="02040502050405020303" pitchFamily="18" charset="0"/>
              </a:rPr>
              <a:t>deve</a:t>
            </a:r>
            <a:r>
              <a:rPr dirty="0">
                <a:latin typeface="Georgia" panose="02040502050405020303" pitchFamily="18" charset="0"/>
              </a:rPr>
              <a:t> </a:t>
            </a:r>
            <a:r>
              <a:rPr dirty="0" err="1">
                <a:latin typeface="Georgia" panose="02040502050405020303" pitchFamily="18" charset="0"/>
              </a:rPr>
              <a:t>ser</a:t>
            </a:r>
            <a:r>
              <a:rPr dirty="0">
                <a:latin typeface="Georgia" panose="02040502050405020303" pitchFamily="18" charset="0"/>
              </a:rPr>
              <a:t> </a:t>
            </a:r>
            <a:r>
              <a:rPr dirty="0" err="1">
                <a:latin typeface="Georgia" panose="02040502050405020303" pitchFamily="18" charset="0"/>
              </a:rPr>
              <a:t>visto</a:t>
            </a:r>
            <a:r>
              <a:rPr dirty="0">
                <a:latin typeface="Georgia" panose="02040502050405020303" pitchFamily="18" charset="0"/>
              </a:rPr>
              <a:t> </a:t>
            </a:r>
            <a:r>
              <a:rPr dirty="0" err="1">
                <a:latin typeface="Georgia" panose="02040502050405020303" pitchFamily="18" charset="0"/>
              </a:rPr>
              <a:t>como</a:t>
            </a:r>
            <a:r>
              <a:rPr dirty="0">
                <a:latin typeface="Georgia" panose="02040502050405020303" pitchFamily="18" charset="0"/>
              </a:rPr>
              <a:t> um </a:t>
            </a:r>
            <a:r>
              <a:rPr dirty="0" err="1">
                <a:latin typeface="Georgia" panose="02040502050405020303" pitchFamily="18" charset="0"/>
              </a:rPr>
              <a:t>fardo</a:t>
            </a:r>
            <a:r>
              <a:rPr dirty="0">
                <a:latin typeface="Georgia" panose="02040502050405020303" pitchFamily="18" charset="0"/>
              </a:rPr>
              <a:t> </a:t>
            </a:r>
            <a:r>
              <a:rPr dirty="0" err="1">
                <a:latin typeface="Georgia" panose="02040502050405020303" pitchFamily="18" charset="0"/>
              </a:rPr>
              <a:t>esmagador</a:t>
            </a:r>
            <a:r>
              <a:rPr dirty="0">
                <a:latin typeface="Georgia" panose="02040502050405020303" pitchFamily="18" charset="0"/>
              </a:rPr>
              <a:t> </a:t>
            </a:r>
            <a:r>
              <a:rPr dirty="0" err="1">
                <a:latin typeface="Georgia" panose="02040502050405020303" pitchFamily="18" charset="0"/>
              </a:rPr>
              <a:t>em</a:t>
            </a:r>
            <a:r>
              <a:rPr dirty="0">
                <a:latin typeface="Georgia" panose="02040502050405020303" pitchFamily="18" charset="0"/>
              </a:rPr>
              <a:t> </a:t>
            </a:r>
            <a:r>
              <a:rPr dirty="0" err="1">
                <a:latin typeface="Georgia" panose="02040502050405020303" pitchFamily="18" charset="0"/>
              </a:rPr>
              <a:t>competição</a:t>
            </a:r>
            <a:r>
              <a:rPr dirty="0">
                <a:latin typeface="Georgia" panose="02040502050405020303" pitchFamily="18" charset="0"/>
              </a:rPr>
              <a:t> com a pastoral local. </a:t>
            </a:r>
            <a:r>
              <a:rPr dirty="0" err="1">
                <a:latin typeface="Georgia" panose="02040502050405020303" pitchFamily="18" charset="0"/>
              </a:rPr>
              <a:t>Pelo</a:t>
            </a:r>
            <a:r>
              <a:rPr dirty="0">
                <a:latin typeface="Georgia" panose="02040502050405020303" pitchFamily="18" charset="0"/>
              </a:rPr>
              <a:t> </a:t>
            </a:r>
            <a:r>
              <a:rPr dirty="0" err="1">
                <a:latin typeface="Georgia" panose="02040502050405020303" pitchFamily="18" charset="0"/>
              </a:rPr>
              <a:t>contrário</a:t>
            </a:r>
            <a:r>
              <a:rPr dirty="0">
                <a:latin typeface="Georgia" panose="02040502050405020303" pitchFamily="18" charset="0"/>
              </a:rPr>
              <a:t>, é </a:t>
            </a:r>
            <a:r>
              <a:rPr dirty="0" err="1">
                <a:latin typeface="Georgia" panose="02040502050405020303" pitchFamily="18" charset="0"/>
              </a:rPr>
              <a:t>uma</a:t>
            </a:r>
            <a:r>
              <a:rPr dirty="0">
                <a:latin typeface="Georgia" panose="02040502050405020303" pitchFamily="18" charset="0"/>
              </a:rPr>
              <a:t> </a:t>
            </a:r>
            <a:r>
              <a:rPr dirty="0" err="1">
                <a:latin typeface="Georgia" panose="02040502050405020303" pitchFamily="18" charset="0"/>
              </a:rPr>
              <a:t>oportunidade</a:t>
            </a:r>
            <a:r>
              <a:rPr dirty="0">
                <a:latin typeface="Georgia" panose="02040502050405020303" pitchFamily="18" charset="0"/>
              </a:rPr>
              <a:t> para </a:t>
            </a:r>
            <a:r>
              <a:rPr dirty="0" err="1">
                <a:latin typeface="Georgia" panose="02040502050405020303" pitchFamily="18" charset="0"/>
              </a:rPr>
              <a:t>fomentar</a:t>
            </a:r>
            <a:r>
              <a:rPr dirty="0">
                <a:latin typeface="Georgia" panose="02040502050405020303" pitchFamily="18" charset="0"/>
              </a:rPr>
              <a:t> a </a:t>
            </a:r>
            <a:r>
              <a:rPr dirty="0" err="1">
                <a:latin typeface="Georgia" panose="02040502050405020303" pitchFamily="18" charset="0"/>
              </a:rPr>
              <a:t>conversão</a:t>
            </a:r>
            <a:r>
              <a:rPr dirty="0">
                <a:latin typeface="Georgia" panose="02040502050405020303" pitchFamily="18" charset="0"/>
              </a:rPr>
              <a:t> </a:t>
            </a:r>
            <a:r>
              <a:rPr dirty="0" err="1">
                <a:latin typeface="Georgia" panose="02040502050405020303" pitchFamily="18" charset="0"/>
              </a:rPr>
              <a:t>sinodal</a:t>
            </a:r>
            <a:r>
              <a:rPr dirty="0">
                <a:latin typeface="Georgia" panose="02040502050405020303" pitchFamily="18" charset="0"/>
              </a:rPr>
              <a:t> e pastoral de </a:t>
            </a:r>
            <a:r>
              <a:rPr dirty="0" err="1">
                <a:latin typeface="Georgia" panose="02040502050405020303" pitchFamily="18" charset="0"/>
              </a:rPr>
              <a:t>cada</a:t>
            </a:r>
            <a:r>
              <a:rPr dirty="0">
                <a:latin typeface="Georgia" panose="02040502050405020303" pitchFamily="18" charset="0"/>
              </a:rPr>
              <a:t> </a:t>
            </a:r>
            <a:r>
              <a:rPr dirty="0" err="1">
                <a:latin typeface="Georgia" panose="02040502050405020303" pitchFamily="18" charset="0"/>
              </a:rPr>
              <a:t>Igreja</a:t>
            </a:r>
            <a:r>
              <a:rPr dirty="0">
                <a:latin typeface="Georgia" panose="02040502050405020303" pitchFamily="18" charset="0"/>
              </a:rPr>
              <a:t> local, de </a:t>
            </a:r>
            <a:r>
              <a:rPr dirty="0" err="1">
                <a:latin typeface="Georgia" panose="02040502050405020303" pitchFamily="18" charset="0"/>
              </a:rPr>
              <a:t>modo</a:t>
            </a:r>
            <a:r>
              <a:rPr dirty="0">
                <a:latin typeface="Georgia" panose="02040502050405020303" pitchFamily="18" charset="0"/>
              </a:rPr>
              <a:t> que a </a:t>
            </a:r>
            <a:r>
              <a:rPr dirty="0" err="1">
                <a:latin typeface="Georgia" panose="02040502050405020303" pitchFamily="18" charset="0"/>
              </a:rPr>
              <a:t>sua</a:t>
            </a:r>
            <a:r>
              <a:rPr dirty="0">
                <a:latin typeface="Georgia" panose="02040502050405020303" pitchFamily="18" charset="0"/>
              </a:rPr>
              <a:t> </a:t>
            </a:r>
            <a:r>
              <a:rPr dirty="0" err="1">
                <a:latin typeface="Georgia" panose="02040502050405020303" pitchFamily="18" charset="0"/>
              </a:rPr>
              <a:t>missão</a:t>
            </a:r>
            <a:r>
              <a:rPr dirty="0">
                <a:latin typeface="Georgia" panose="02040502050405020303" pitchFamily="18" charset="0"/>
              </a:rPr>
              <a:t> </a:t>
            </a:r>
            <a:r>
              <a:rPr dirty="0" err="1">
                <a:latin typeface="Georgia" panose="02040502050405020303" pitchFamily="18" charset="0"/>
              </a:rPr>
              <a:t>seja</a:t>
            </a:r>
            <a:r>
              <a:rPr dirty="0">
                <a:latin typeface="Georgia" panose="02040502050405020303" pitchFamily="18" charset="0"/>
              </a:rPr>
              <a:t> </a:t>
            </a:r>
            <a:r>
              <a:rPr dirty="0" err="1">
                <a:latin typeface="Georgia" panose="02040502050405020303" pitchFamily="18" charset="0"/>
              </a:rPr>
              <a:t>mais</a:t>
            </a:r>
            <a:r>
              <a:rPr dirty="0">
                <a:latin typeface="Georgia" panose="02040502050405020303" pitchFamily="18" charset="0"/>
              </a:rPr>
              <a:t> </a:t>
            </a:r>
            <a:r>
              <a:rPr dirty="0" err="1">
                <a:latin typeface="Georgia" panose="02040502050405020303" pitchFamily="18" charset="0"/>
              </a:rPr>
              <a:t>frutuosa</a:t>
            </a:r>
            <a:r>
              <a:rPr dirty="0">
                <a:latin typeface="Georgia" panose="02040502050405020303" pitchFamily="18" charset="0"/>
              </a:rPr>
              <a:t>. </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 name="Google Shape;351;p31" descr="Google Shape;351;p31"/>
          <p:cNvPicPr>
            <a:picLocks noChangeAspect="1"/>
          </p:cNvPicPr>
          <p:nvPr/>
        </p:nvPicPr>
        <p:blipFill>
          <a:blip r:embed="rId2"/>
          <a:srcRect t="14643" b="10377"/>
          <a:stretch>
            <a:fillRect/>
          </a:stretch>
        </p:blipFill>
        <p:spPr>
          <a:xfrm>
            <a:off x="4572001" y="-2"/>
            <a:ext cx="4571999" cy="5143503"/>
          </a:xfrm>
          <a:prstGeom prst="rect">
            <a:avLst/>
          </a:prstGeom>
          <a:ln w="12700">
            <a:miter lim="400000"/>
          </a:ln>
        </p:spPr>
      </p:pic>
      <p:sp>
        <p:nvSpPr>
          <p:cNvPr id="422" name="Google Shape;352;p31"/>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
        <p:nvSpPr>
          <p:cNvPr id="423" name="Google Shape;353;p31"/>
          <p:cNvSpPr/>
          <p:nvPr/>
        </p:nvSpPr>
        <p:spPr>
          <a:xfrm>
            <a:off x="1642996" y="4575914"/>
            <a:ext cx="2186401" cy="1"/>
          </a:xfrm>
          <a:prstGeom prst="line">
            <a:avLst/>
          </a:prstGeom>
          <a:ln w="28575">
            <a:solidFill>
              <a:schemeClr val="accent1"/>
            </a:solidFill>
            <a:prstDash val="dot"/>
          </a:ln>
        </p:spPr>
        <p:txBody>
          <a:bodyPr lIns="45719" rIns="45719"/>
          <a:lstStyle/>
          <a:p>
            <a:endParaRPr/>
          </a:p>
        </p:txBody>
      </p:sp>
      <p:sp>
        <p:nvSpPr>
          <p:cNvPr id="424" name="Google Shape;354;p31"/>
          <p:cNvSpPr txBox="1">
            <a:spLocks noGrp="1"/>
          </p:cNvSpPr>
          <p:nvPr>
            <p:ph type="body" sz="half" idx="1"/>
          </p:nvPr>
        </p:nvSpPr>
        <p:spPr>
          <a:xfrm>
            <a:off x="236260" y="183847"/>
            <a:ext cx="4223147" cy="4276562"/>
          </a:xfrm>
          <a:prstGeom prst="rect">
            <a:avLst/>
          </a:prstGeom>
        </p:spPr>
        <p:txBody>
          <a:bodyPr/>
          <a:lstStyle/>
          <a:p>
            <a:pPr marL="0" indent="82550" algn="ctr">
              <a:lnSpc>
                <a:spcPct val="103500"/>
              </a:lnSpc>
              <a:spcBef>
                <a:spcPts val="1200"/>
              </a:spcBef>
              <a:defRPr sz="1600">
                <a:solidFill>
                  <a:srgbClr val="000000"/>
                </a:solidFill>
                <a:latin typeface="Avenir"/>
                <a:ea typeface="Avenir"/>
                <a:cs typeface="Avenir"/>
                <a:sym typeface="Avenir Roman"/>
              </a:defRPr>
            </a:pPr>
            <a:r>
              <a:rPr dirty="0">
                <a:solidFill>
                  <a:srgbClr val="F28E00"/>
                </a:solidFill>
                <a:latin typeface="Georgia" panose="02040502050405020303" pitchFamily="18" charset="0"/>
              </a:rPr>
              <a:t>FOMENTAR UMA AMPLA PARTICIPAÇÃO NO PROCESSO </a:t>
            </a:r>
            <a:r>
              <a:rPr dirty="0" smtClean="0">
                <a:solidFill>
                  <a:srgbClr val="F28E00"/>
                </a:solidFill>
                <a:latin typeface="Georgia" panose="02040502050405020303" pitchFamily="18" charset="0"/>
              </a:rPr>
              <a:t>SINODAL</a:t>
            </a:r>
            <a:endParaRPr lang="it-IT" dirty="0" smtClean="0">
              <a:solidFill>
                <a:srgbClr val="F28E00"/>
              </a:solidFill>
              <a:latin typeface="Georgia" panose="02040502050405020303" pitchFamily="18" charset="0"/>
            </a:endParaRPr>
          </a:p>
          <a:p>
            <a:pPr marL="0" indent="82550" algn="ctr">
              <a:lnSpc>
                <a:spcPct val="103500"/>
              </a:lnSpc>
              <a:spcBef>
                <a:spcPts val="1200"/>
              </a:spcBef>
              <a:defRPr sz="1600">
                <a:solidFill>
                  <a:srgbClr val="000000"/>
                </a:solidFill>
                <a:latin typeface="Avenir"/>
                <a:ea typeface="Avenir"/>
                <a:cs typeface="Avenir"/>
                <a:sym typeface="Avenir Roman"/>
              </a:defRPr>
            </a:pPr>
            <a:endParaRPr dirty="0">
              <a:latin typeface="Georgia" panose="02040502050405020303" pitchFamily="18" charset="0"/>
              <a:ea typeface="Helvetica Neue"/>
              <a:cs typeface="Helvetica Neue"/>
              <a:sym typeface="Helvetica Neue"/>
            </a:endParaRPr>
          </a:p>
          <a:p>
            <a:pPr marL="254000" indent="-171450">
              <a:lnSpc>
                <a:spcPct val="103500"/>
              </a:lnSpc>
              <a:spcBef>
                <a:spcPts val="1200"/>
              </a:spcBef>
              <a:buClr>
                <a:schemeClr val="accent1"/>
              </a:buClr>
              <a:buSzPct val="99792"/>
              <a:buFont typeface="Helvetica Neue"/>
              <a:buChar char="●"/>
              <a:defRPr sz="1200">
                <a:solidFill>
                  <a:srgbClr val="000000"/>
                </a:solidFill>
                <a:latin typeface="Avenir"/>
                <a:ea typeface="Avenir"/>
                <a:cs typeface="Avenir"/>
                <a:sym typeface="Avenir Roman"/>
              </a:defRPr>
            </a:pPr>
            <a:r>
              <a:rPr dirty="0">
                <a:latin typeface="Georgia" panose="02040502050405020303" pitchFamily="18" charset="0"/>
                <a:ea typeface="Helvetica Neue"/>
                <a:cs typeface="Helvetica Neue"/>
                <a:sym typeface="Helvetica Neue"/>
              </a:rPr>
              <a:t>O</a:t>
            </a:r>
            <a:r>
              <a:rPr dirty="0">
                <a:latin typeface="Georgia" panose="02040502050405020303" pitchFamily="18" charset="0"/>
              </a:rPr>
              <a:t> </a:t>
            </a:r>
            <a:r>
              <a:rPr dirty="0" err="1">
                <a:latin typeface="Georgia" panose="02040502050405020303" pitchFamily="18" charset="0"/>
              </a:rPr>
              <a:t>objetivo</a:t>
            </a:r>
            <a:r>
              <a:rPr dirty="0">
                <a:latin typeface="Georgia" panose="02040502050405020303" pitchFamily="18" charset="0"/>
              </a:rPr>
              <a:t> é </a:t>
            </a:r>
            <a:r>
              <a:rPr dirty="0" err="1">
                <a:latin typeface="Georgia" panose="02040502050405020303" pitchFamily="18" charset="0"/>
              </a:rPr>
              <a:t>assegurar</a:t>
            </a:r>
            <a:r>
              <a:rPr dirty="0">
                <a:latin typeface="Georgia" panose="02040502050405020303" pitchFamily="18" charset="0"/>
              </a:rPr>
              <a:t> a </a:t>
            </a:r>
            <a:r>
              <a:rPr dirty="0" err="1">
                <a:latin typeface="Georgia" panose="02040502050405020303" pitchFamily="18" charset="0"/>
              </a:rPr>
              <a:t>participação</a:t>
            </a:r>
            <a:r>
              <a:rPr dirty="0">
                <a:latin typeface="Georgia" panose="02040502050405020303" pitchFamily="18" charset="0"/>
              </a:rPr>
              <a:t> do </a:t>
            </a:r>
            <a:r>
              <a:rPr dirty="0" err="1">
                <a:latin typeface="Georgia" panose="02040502050405020303" pitchFamily="18" charset="0"/>
              </a:rPr>
              <a:t>maior</a:t>
            </a:r>
            <a:r>
              <a:rPr dirty="0">
                <a:latin typeface="Georgia" panose="02040502050405020303" pitchFamily="18" charset="0"/>
              </a:rPr>
              <a:t> </a:t>
            </a:r>
            <a:r>
              <a:rPr dirty="0" err="1">
                <a:latin typeface="Georgia" panose="02040502050405020303" pitchFamily="18" charset="0"/>
              </a:rPr>
              <a:t>número</a:t>
            </a:r>
            <a:r>
              <a:rPr dirty="0">
                <a:latin typeface="Georgia" panose="02040502050405020303" pitchFamily="18" charset="0"/>
              </a:rPr>
              <a:t> </a:t>
            </a:r>
            <a:r>
              <a:rPr dirty="0" err="1">
                <a:latin typeface="Georgia" panose="02040502050405020303" pitchFamily="18" charset="0"/>
              </a:rPr>
              <a:t>possível</a:t>
            </a:r>
            <a:r>
              <a:rPr dirty="0">
                <a:latin typeface="Georgia" panose="02040502050405020303" pitchFamily="18" charset="0"/>
              </a:rPr>
              <a:t>, para </a:t>
            </a:r>
            <a:r>
              <a:rPr dirty="0" err="1">
                <a:latin typeface="Georgia" panose="02040502050405020303" pitchFamily="18" charset="0"/>
              </a:rPr>
              <a:t>escutar</a:t>
            </a:r>
            <a:r>
              <a:rPr dirty="0">
                <a:latin typeface="Georgia" panose="02040502050405020303" pitchFamily="18" charset="0"/>
              </a:rPr>
              <a:t> a </a:t>
            </a:r>
            <a:r>
              <a:rPr dirty="0" err="1">
                <a:latin typeface="Georgia" panose="02040502050405020303" pitchFamily="18" charset="0"/>
              </a:rPr>
              <a:t>voz</a:t>
            </a:r>
            <a:r>
              <a:rPr dirty="0">
                <a:latin typeface="Georgia" panose="02040502050405020303" pitchFamily="18" charset="0"/>
              </a:rPr>
              <a:t> viva de </a:t>
            </a:r>
            <a:r>
              <a:rPr dirty="0" err="1">
                <a:latin typeface="Georgia" panose="02040502050405020303" pitchFamily="18" charset="0"/>
              </a:rPr>
              <a:t>todo</a:t>
            </a:r>
            <a:r>
              <a:rPr dirty="0">
                <a:latin typeface="Georgia" panose="02040502050405020303" pitchFamily="18" charset="0"/>
              </a:rPr>
              <a:t> o </a:t>
            </a:r>
            <a:r>
              <a:rPr dirty="0" err="1">
                <a:latin typeface="Georgia" panose="02040502050405020303" pitchFamily="18" charset="0"/>
              </a:rPr>
              <a:t>Povo</a:t>
            </a:r>
            <a:r>
              <a:rPr dirty="0">
                <a:latin typeface="Georgia" panose="02040502050405020303" pitchFamily="18" charset="0"/>
              </a:rPr>
              <a:t> de Deus. </a:t>
            </a:r>
            <a:endParaRPr dirty="0">
              <a:latin typeface="Georgia" panose="02040502050405020303" pitchFamily="18" charset="0"/>
              <a:ea typeface="Helvetica Neue"/>
              <a:cs typeface="Helvetica Neue"/>
              <a:sym typeface="Helvetica Neue"/>
            </a:endParaRPr>
          </a:p>
          <a:p>
            <a:pPr marL="254000" indent="-171450">
              <a:lnSpc>
                <a:spcPct val="103500"/>
              </a:lnSpc>
              <a:spcBef>
                <a:spcPts val="1200"/>
              </a:spcBef>
              <a:buClr>
                <a:schemeClr val="accent1"/>
              </a:buClr>
              <a:buSzPct val="99792"/>
              <a:buFont typeface="Helvetica Neue"/>
              <a:buChar char="●"/>
              <a:defRPr sz="1200">
                <a:solidFill>
                  <a:srgbClr val="000000"/>
                </a:solidFill>
                <a:latin typeface="Avenir"/>
                <a:ea typeface="Avenir"/>
                <a:cs typeface="Avenir"/>
                <a:sym typeface="Avenir Roman"/>
              </a:defRPr>
            </a:pPr>
            <a:r>
              <a:rPr dirty="0" err="1">
                <a:latin typeface="Georgia" panose="02040502050405020303" pitchFamily="18" charset="0"/>
                <a:ea typeface="Helvetica Neue"/>
                <a:cs typeface="Helvetica Neue"/>
                <a:sym typeface="Helvetica Neue"/>
              </a:rPr>
              <a:t>Is</a:t>
            </a:r>
            <a:r>
              <a:rPr dirty="0" err="1">
                <a:latin typeface="Georgia" panose="02040502050405020303" pitchFamily="18" charset="0"/>
              </a:rPr>
              <a:t>to</a:t>
            </a:r>
            <a:r>
              <a:rPr dirty="0">
                <a:latin typeface="Georgia" panose="02040502050405020303" pitchFamily="18" charset="0"/>
              </a:rPr>
              <a:t> </a:t>
            </a:r>
            <a:r>
              <a:rPr dirty="0" err="1">
                <a:latin typeface="Georgia" panose="02040502050405020303" pitchFamily="18" charset="0"/>
              </a:rPr>
              <a:t>não</a:t>
            </a:r>
            <a:r>
              <a:rPr dirty="0">
                <a:latin typeface="Georgia" panose="02040502050405020303" pitchFamily="18" charset="0"/>
              </a:rPr>
              <a:t> é </a:t>
            </a:r>
            <a:r>
              <a:rPr dirty="0" err="1">
                <a:latin typeface="Georgia" panose="02040502050405020303" pitchFamily="18" charset="0"/>
              </a:rPr>
              <a:t>possível</a:t>
            </a:r>
            <a:r>
              <a:rPr dirty="0">
                <a:latin typeface="Georgia" panose="02040502050405020303" pitchFamily="18" charset="0"/>
              </a:rPr>
              <a:t> a </a:t>
            </a:r>
            <a:r>
              <a:rPr dirty="0" err="1">
                <a:latin typeface="Georgia" panose="02040502050405020303" pitchFamily="18" charset="0"/>
              </a:rPr>
              <a:t>menos</a:t>
            </a:r>
            <a:r>
              <a:rPr dirty="0">
                <a:latin typeface="Georgia" panose="02040502050405020303" pitchFamily="18" charset="0"/>
              </a:rPr>
              <a:t> que </a:t>
            </a:r>
            <a:r>
              <a:rPr dirty="0" err="1">
                <a:latin typeface="Georgia" panose="02040502050405020303" pitchFamily="18" charset="0"/>
              </a:rPr>
              <a:t>façamos</a:t>
            </a:r>
            <a:r>
              <a:rPr dirty="0">
                <a:latin typeface="Georgia" panose="02040502050405020303" pitchFamily="18" charset="0"/>
              </a:rPr>
              <a:t> um </a:t>
            </a:r>
            <a:r>
              <a:rPr dirty="0" err="1">
                <a:latin typeface="Georgia" panose="02040502050405020303" pitchFamily="18" charset="0"/>
              </a:rPr>
              <a:t>esforço</a:t>
            </a:r>
            <a:r>
              <a:rPr dirty="0">
                <a:latin typeface="Georgia" panose="02040502050405020303" pitchFamily="18" charset="0"/>
              </a:rPr>
              <a:t> especial para </a:t>
            </a:r>
            <a:r>
              <a:rPr dirty="0" err="1">
                <a:latin typeface="Georgia" panose="02040502050405020303" pitchFamily="18" charset="0"/>
              </a:rPr>
              <a:t>chegar</a:t>
            </a:r>
            <a:r>
              <a:rPr dirty="0">
                <a:latin typeface="Georgia" panose="02040502050405020303" pitchFamily="18" charset="0"/>
              </a:rPr>
              <a:t> </a:t>
            </a:r>
            <a:r>
              <a:rPr dirty="0" err="1">
                <a:latin typeface="Georgia" panose="02040502050405020303" pitchFamily="18" charset="0"/>
              </a:rPr>
              <a:t>ativamente</a:t>
            </a:r>
            <a:r>
              <a:rPr dirty="0">
                <a:latin typeface="Georgia" panose="02040502050405020303" pitchFamily="18" charset="0"/>
              </a:rPr>
              <a:t> </a:t>
            </a:r>
            <a:r>
              <a:rPr dirty="0" err="1">
                <a:latin typeface="Georgia" panose="02040502050405020303" pitchFamily="18" charset="0"/>
              </a:rPr>
              <a:t>às</a:t>
            </a:r>
            <a:r>
              <a:rPr dirty="0">
                <a:latin typeface="Georgia" panose="02040502050405020303" pitchFamily="18" charset="0"/>
              </a:rPr>
              <a:t> </a:t>
            </a:r>
            <a:r>
              <a:rPr dirty="0" err="1">
                <a:latin typeface="Georgia" panose="02040502050405020303" pitchFamily="18" charset="0"/>
              </a:rPr>
              <a:t>pessoas</a:t>
            </a:r>
            <a:r>
              <a:rPr dirty="0">
                <a:latin typeface="Georgia" panose="02040502050405020303" pitchFamily="18" charset="0"/>
              </a:rPr>
              <a:t> </a:t>
            </a:r>
            <a:r>
              <a:rPr dirty="0" err="1">
                <a:latin typeface="Georgia" panose="02040502050405020303" pitchFamily="18" charset="0"/>
              </a:rPr>
              <a:t>onde</a:t>
            </a:r>
            <a:r>
              <a:rPr dirty="0">
                <a:latin typeface="Georgia" panose="02040502050405020303" pitchFamily="18" charset="0"/>
              </a:rPr>
              <a:t> </a:t>
            </a:r>
            <a:r>
              <a:rPr dirty="0" err="1">
                <a:latin typeface="Georgia" panose="02040502050405020303" pitchFamily="18" charset="0"/>
              </a:rPr>
              <a:t>elas</a:t>
            </a:r>
            <a:r>
              <a:rPr dirty="0">
                <a:latin typeface="Georgia" panose="02040502050405020303" pitchFamily="18" charset="0"/>
              </a:rPr>
              <a:t> se </a:t>
            </a:r>
            <a:r>
              <a:rPr dirty="0" err="1">
                <a:latin typeface="Georgia" panose="02040502050405020303" pitchFamily="18" charset="0"/>
              </a:rPr>
              <a:t>encontram</a:t>
            </a:r>
            <a:r>
              <a:rPr dirty="0">
                <a:latin typeface="Georgia" panose="02040502050405020303" pitchFamily="18" charset="0"/>
              </a:rPr>
              <a:t>, </a:t>
            </a:r>
            <a:r>
              <a:rPr dirty="0" err="1">
                <a:latin typeface="Georgia" panose="02040502050405020303" pitchFamily="18" charset="0"/>
              </a:rPr>
              <a:t>especialmente</a:t>
            </a:r>
            <a:r>
              <a:rPr dirty="0">
                <a:latin typeface="Georgia" panose="02040502050405020303" pitchFamily="18" charset="0"/>
              </a:rPr>
              <a:t> </a:t>
            </a:r>
            <a:r>
              <a:rPr dirty="0" err="1">
                <a:latin typeface="Georgia" panose="02040502050405020303" pitchFamily="18" charset="0"/>
              </a:rPr>
              <a:t>às</a:t>
            </a:r>
            <a:r>
              <a:rPr dirty="0">
                <a:latin typeface="Georgia" panose="02040502050405020303" pitchFamily="18" charset="0"/>
              </a:rPr>
              <a:t> que </a:t>
            </a:r>
            <a:r>
              <a:rPr dirty="0" err="1">
                <a:latin typeface="Georgia" panose="02040502050405020303" pitchFamily="18" charset="0"/>
              </a:rPr>
              <a:t>amiúde</a:t>
            </a:r>
            <a:r>
              <a:rPr dirty="0">
                <a:latin typeface="Georgia" panose="02040502050405020303" pitchFamily="18" charset="0"/>
              </a:rPr>
              <a:t> </a:t>
            </a:r>
            <a:r>
              <a:rPr dirty="0" err="1">
                <a:latin typeface="Georgia" panose="02040502050405020303" pitchFamily="18" charset="0"/>
              </a:rPr>
              <a:t>são</a:t>
            </a:r>
            <a:r>
              <a:rPr dirty="0">
                <a:latin typeface="Georgia" panose="02040502050405020303" pitchFamily="18" charset="0"/>
              </a:rPr>
              <a:t> </a:t>
            </a:r>
            <a:r>
              <a:rPr dirty="0" err="1">
                <a:latin typeface="Georgia" panose="02040502050405020303" pitchFamily="18" charset="0"/>
              </a:rPr>
              <a:t>excluídas</a:t>
            </a:r>
            <a:r>
              <a:rPr dirty="0">
                <a:latin typeface="Georgia" panose="02040502050405020303" pitchFamily="18" charset="0"/>
              </a:rPr>
              <a:t> </a:t>
            </a:r>
            <a:r>
              <a:rPr dirty="0" err="1">
                <a:latin typeface="Georgia" panose="02040502050405020303" pitchFamily="18" charset="0"/>
              </a:rPr>
              <a:t>ou</a:t>
            </a:r>
            <a:r>
              <a:rPr dirty="0">
                <a:latin typeface="Georgia" panose="02040502050405020303" pitchFamily="18" charset="0"/>
              </a:rPr>
              <a:t> </a:t>
            </a:r>
            <a:r>
              <a:rPr dirty="0" err="1">
                <a:latin typeface="Georgia" panose="02040502050405020303" pitchFamily="18" charset="0"/>
              </a:rPr>
              <a:t>não</a:t>
            </a:r>
            <a:r>
              <a:rPr dirty="0">
                <a:latin typeface="Georgia" panose="02040502050405020303" pitchFamily="18" charset="0"/>
              </a:rPr>
              <a:t> </a:t>
            </a:r>
            <a:r>
              <a:rPr dirty="0" err="1">
                <a:latin typeface="Georgia" panose="02040502050405020303" pitchFamily="18" charset="0"/>
              </a:rPr>
              <a:t>participam</a:t>
            </a:r>
            <a:r>
              <a:rPr dirty="0">
                <a:latin typeface="Georgia" panose="02040502050405020303" pitchFamily="18" charset="0"/>
              </a:rPr>
              <a:t> </a:t>
            </a:r>
            <a:r>
              <a:rPr dirty="0" err="1">
                <a:latin typeface="Georgia" panose="02040502050405020303" pitchFamily="18" charset="0"/>
              </a:rPr>
              <a:t>na</a:t>
            </a:r>
            <a:r>
              <a:rPr dirty="0">
                <a:latin typeface="Georgia" panose="02040502050405020303" pitchFamily="18" charset="0"/>
              </a:rPr>
              <a:t> </a:t>
            </a:r>
            <a:r>
              <a:rPr dirty="0" err="1">
                <a:latin typeface="Georgia" panose="02040502050405020303" pitchFamily="18" charset="0"/>
              </a:rPr>
              <a:t>vida</a:t>
            </a:r>
            <a:r>
              <a:rPr dirty="0">
                <a:latin typeface="Georgia" panose="02040502050405020303" pitchFamily="18" charset="0"/>
              </a:rPr>
              <a:t> da </a:t>
            </a:r>
            <a:r>
              <a:rPr dirty="0" err="1">
                <a:latin typeface="Georgia" panose="02040502050405020303" pitchFamily="18" charset="0"/>
              </a:rPr>
              <a:t>Igreja</a:t>
            </a:r>
            <a:r>
              <a:rPr dirty="0">
                <a:latin typeface="Georgia" panose="02040502050405020303" pitchFamily="18" charset="0"/>
              </a:rPr>
              <a:t>. </a:t>
            </a:r>
            <a:endParaRPr dirty="0">
              <a:latin typeface="Georgia" panose="02040502050405020303" pitchFamily="18" charset="0"/>
              <a:ea typeface="Helvetica Neue"/>
              <a:cs typeface="Helvetica Neue"/>
              <a:sym typeface="Helvetica Neue"/>
            </a:endParaRPr>
          </a:p>
          <a:p>
            <a:pPr marL="254000" indent="-171450">
              <a:lnSpc>
                <a:spcPct val="103500"/>
              </a:lnSpc>
              <a:spcBef>
                <a:spcPts val="1200"/>
              </a:spcBef>
              <a:buClr>
                <a:schemeClr val="accent1"/>
              </a:buClr>
              <a:buSzPct val="99792"/>
              <a:buFont typeface="Helvetica Neue"/>
              <a:buChar char="●"/>
              <a:defRPr sz="1200">
                <a:solidFill>
                  <a:srgbClr val="000000"/>
                </a:solidFill>
                <a:latin typeface="Avenir"/>
                <a:ea typeface="Avenir"/>
                <a:cs typeface="Avenir"/>
                <a:sym typeface="Avenir Roman"/>
              </a:defRPr>
            </a:pPr>
            <a:r>
              <a:rPr dirty="0" err="1">
                <a:latin typeface="Georgia" panose="02040502050405020303" pitchFamily="18" charset="0"/>
              </a:rPr>
              <a:t>Deve</a:t>
            </a:r>
            <a:r>
              <a:rPr dirty="0">
                <a:latin typeface="Georgia" panose="02040502050405020303" pitchFamily="18" charset="0"/>
              </a:rPr>
              <a:t> </a:t>
            </a:r>
            <a:r>
              <a:rPr dirty="0" err="1">
                <a:latin typeface="Georgia" panose="02040502050405020303" pitchFamily="18" charset="0"/>
              </a:rPr>
              <a:t>existir</a:t>
            </a:r>
            <a:r>
              <a:rPr dirty="0">
                <a:latin typeface="Georgia" panose="02040502050405020303" pitchFamily="18" charset="0"/>
              </a:rPr>
              <a:t> um </a:t>
            </a:r>
            <a:r>
              <a:rPr dirty="0" err="1">
                <a:latin typeface="Georgia" panose="02040502050405020303" pitchFamily="18" charset="0"/>
              </a:rPr>
              <a:t>enfoque</a:t>
            </a:r>
            <a:r>
              <a:rPr dirty="0">
                <a:latin typeface="Georgia" panose="02040502050405020303" pitchFamily="18" charset="0"/>
              </a:rPr>
              <a:t> </a:t>
            </a:r>
            <a:r>
              <a:rPr dirty="0" err="1">
                <a:latin typeface="Georgia" panose="02040502050405020303" pitchFamily="18" charset="0"/>
              </a:rPr>
              <a:t>claro</a:t>
            </a:r>
            <a:r>
              <a:rPr dirty="0">
                <a:latin typeface="Georgia" panose="02040502050405020303" pitchFamily="18" charset="0"/>
              </a:rPr>
              <a:t> </a:t>
            </a:r>
            <a:r>
              <a:rPr dirty="0" err="1">
                <a:latin typeface="Georgia" panose="02040502050405020303" pitchFamily="18" charset="0"/>
              </a:rPr>
              <a:t>na</a:t>
            </a:r>
            <a:r>
              <a:rPr dirty="0">
                <a:latin typeface="Georgia" panose="02040502050405020303" pitchFamily="18" charset="0"/>
              </a:rPr>
              <a:t> </a:t>
            </a:r>
            <a:r>
              <a:rPr dirty="0" err="1">
                <a:latin typeface="Georgia" panose="02040502050405020303" pitchFamily="18" charset="0"/>
              </a:rPr>
              <a:t>participação</a:t>
            </a:r>
            <a:r>
              <a:rPr dirty="0">
                <a:latin typeface="Georgia" panose="02040502050405020303" pitchFamily="18" charset="0"/>
              </a:rPr>
              <a:t> dos </a:t>
            </a:r>
            <a:r>
              <a:rPr dirty="0" err="1">
                <a:latin typeface="Georgia" panose="02040502050405020303" pitchFamily="18" charset="0"/>
              </a:rPr>
              <a:t>pobres</a:t>
            </a:r>
            <a:r>
              <a:rPr dirty="0">
                <a:latin typeface="Georgia" panose="02040502050405020303" pitchFamily="18" charset="0"/>
              </a:rPr>
              <a:t>, </a:t>
            </a:r>
            <a:r>
              <a:rPr dirty="0" err="1">
                <a:latin typeface="Georgia" panose="02040502050405020303" pitchFamily="18" charset="0"/>
              </a:rPr>
              <a:t>marginalizados</a:t>
            </a:r>
            <a:r>
              <a:rPr dirty="0">
                <a:latin typeface="Georgia" panose="02040502050405020303" pitchFamily="18" charset="0"/>
              </a:rPr>
              <a:t>, </a:t>
            </a:r>
            <a:r>
              <a:rPr dirty="0" err="1">
                <a:latin typeface="Georgia" panose="02040502050405020303" pitchFamily="18" charset="0"/>
              </a:rPr>
              <a:t>vulneráveis</a:t>
            </a:r>
            <a:r>
              <a:rPr dirty="0">
                <a:latin typeface="Georgia" panose="02040502050405020303" pitchFamily="18" charset="0"/>
              </a:rPr>
              <a:t> e </a:t>
            </a:r>
            <a:r>
              <a:rPr dirty="0" err="1">
                <a:latin typeface="Georgia" panose="02040502050405020303" pitchFamily="18" charset="0"/>
              </a:rPr>
              <a:t>excluídos</a:t>
            </a:r>
            <a:r>
              <a:rPr dirty="0">
                <a:latin typeface="Georgia" panose="02040502050405020303" pitchFamily="18" charset="0"/>
              </a:rPr>
              <a:t>, para </a:t>
            </a:r>
            <a:r>
              <a:rPr dirty="0" err="1">
                <a:latin typeface="Georgia" panose="02040502050405020303" pitchFamily="18" charset="0"/>
              </a:rPr>
              <a:t>escutar</a:t>
            </a:r>
            <a:r>
              <a:rPr dirty="0">
                <a:latin typeface="Georgia" panose="02040502050405020303" pitchFamily="18" charset="0"/>
              </a:rPr>
              <a:t> as </a:t>
            </a:r>
            <a:r>
              <a:rPr dirty="0" err="1">
                <a:latin typeface="Georgia" panose="02040502050405020303" pitchFamily="18" charset="0"/>
              </a:rPr>
              <a:t>suas</a:t>
            </a:r>
            <a:r>
              <a:rPr dirty="0">
                <a:latin typeface="Georgia" panose="02040502050405020303" pitchFamily="18" charset="0"/>
              </a:rPr>
              <a:t> </a:t>
            </a:r>
            <a:r>
              <a:rPr dirty="0" err="1">
                <a:latin typeface="Georgia" panose="02040502050405020303" pitchFamily="18" charset="0"/>
              </a:rPr>
              <a:t>vozes</a:t>
            </a:r>
            <a:r>
              <a:rPr dirty="0">
                <a:latin typeface="Georgia" panose="02040502050405020303" pitchFamily="18" charset="0"/>
              </a:rPr>
              <a:t> e </a:t>
            </a:r>
            <a:r>
              <a:rPr dirty="0" err="1">
                <a:latin typeface="Georgia" panose="02040502050405020303" pitchFamily="18" charset="0"/>
              </a:rPr>
              <a:t>experiências</a:t>
            </a:r>
            <a:r>
              <a:rPr dirty="0">
                <a:latin typeface="Georgia" panose="02040502050405020303" pitchFamily="18" charset="0"/>
              </a:rPr>
              <a:t>. </a:t>
            </a:r>
            <a:endParaRPr dirty="0">
              <a:latin typeface="Georgia" panose="02040502050405020303" pitchFamily="18" charset="0"/>
              <a:ea typeface="Helvetica Neue"/>
              <a:cs typeface="Helvetica Neue"/>
              <a:sym typeface="Helvetica Neue"/>
            </a:endParaRPr>
          </a:p>
          <a:p>
            <a:pPr marL="254000" indent="-171450">
              <a:lnSpc>
                <a:spcPct val="103500"/>
              </a:lnSpc>
              <a:spcBef>
                <a:spcPts val="1200"/>
              </a:spcBef>
              <a:buClr>
                <a:schemeClr val="accent1"/>
              </a:buClr>
              <a:buSzPct val="99792"/>
              <a:buFont typeface="Helvetica Neue"/>
              <a:buChar char="●"/>
              <a:defRPr sz="1200">
                <a:solidFill>
                  <a:srgbClr val="000000"/>
                </a:solidFill>
                <a:latin typeface="Avenir"/>
                <a:ea typeface="Avenir"/>
                <a:cs typeface="Avenir"/>
                <a:sym typeface="Avenir Roman"/>
              </a:defRPr>
            </a:pPr>
            <a:r>
              <a:rPr dirty="0">
                <a:latin typeface="Georgia" panose="02040502050405020303" pitchFamily="18" charset="0"/>
                <a:ea typeface="Helvetica Neue"/>
                <a:cs typeface="Helvetica Neue"/>
                <a:sym typeface="Helvetica Neue"/>
              </a:rPr>
              <a:t>O</a:t>
            </a:r>
            <a:r>
              <a:rPr dirty="0">
                <a:latin typeface="Georgia" panose="02040502050405020303" pitchFamily="18" charset="0"/>
              </a:rPr>
              <a:t> </a:t>
            </a:r>
            <a:r>
              <a:rPr dirty="0" err="1">
                <a:latin typeface="Georgia" panose="02040502050405020303" pitchFamily="18" charset="0"/>
              </a:rPr>
              <a:t>Processo</a:t>
            </a:r>
            <a:r>
              <a:rPr dirty="0">
                <a:latin typeface="Georgia" panose="02040502050405020303" pitchFamily="18" charset="0"/>
              </a:rPr>
              <a:t> </a:t>
            </a:r>
            <a:r>
              <a:rPr dirty="0" err="1">
                <a:latin typeface="Georgia" panose="02040502050405020303" pitchFamily="18" charset="0"/>
              </a:rPr>
              <a:t>Sinodal</a:t>
            </a:r>
            <a:r>
              <a:rPr dirty="0">
                <a:latin typeface="Georgia" panose="02040502050405020303" pitchFamily="18" charset="0"/>
              </a:rPr>
              <a:t> </a:t>
            </a:r>
            <a:r>
              <a:rPr dirty="0" err="1">
                <a:latin typeface="Georgia" panose="02040502050405020303" pitchFamily="18" charset="0"/>
              </a:rPr>
              <a:t>deve</a:t>
            </a:r>
            <a:r>
              <a:rPr dirty="0">
                <a:latin typeface="Georgia" panose="02040502050405020303" pitchFamily="18" charset="0"/>
              </a:rPr>
              <a:t> </a:t>
            </a:r>
            <a:r>
              <a:rPr dirty="0" err="1">
                <a:latin typeface="Georgia" panose="02040502050405020303" pitchFamily="18" charset="0"/>
              </a:rPr>
              <a:t>ser</a:t>
            </a:r>
            <a:r>
              <a:rPr dirty="0">
                <a:latin typeface="Georgia" panose="02040502050405020303" pitchFamily="18" charset="0"/>
              </a:rPr>
              <a:t> simples, </a:t>
            </a:r>
            <a:r>
              <a:rPr dirty="0" err="1">
                <a:latin typeface="Georgia" panose="02040502050405020303" pitchFamily="18" charset="0"/>
              </a:rPr>
              <a:t>acessível</a:t>
            </a:r>
            <a:r>
              <a:rPr dirty="0">
                <a:latin typeface="Georgia" panose="02040502050405020303" pitchFamily="18" charset="0"/>
              </a:rPr>
              <a:t> e </a:t>
            </a:r>
            <a:r>
              <a:rPr dirty="0" err="1">
                <a:latin typeface="Georgia" panose="02040502050405020303" pitchFamily="18" charset="0"/>
              </a:rPr>
              <a:t>acolhedor</a:t>
            </a:r>
            <a:r>
              <a:rPr dirty="0">
                <a:latin typeface="Georgia" panose="02040502050405020303" pitchFamily="18" charset="0"/>
              </a:rPr>
              <a:t> para </a:t>
            </a:r>
            <a:r>
              <a:rPr dirty="0" err="1">
                <a:latin typeface="Georgia" panose="02040502050405020303" pitchFamily="18" charset="0"/>
              </a:rPr>
              <a:t>todos</a:t>
            </a:r>
            <a:r>
              <a:rPr dirty="0">
                <a:latin typeface="Georgia" panose="02040502050405020303" pitchFamily="18" charset="0"/>
              </a:rPr>
              <a:t>.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Google Shape;359;p32"/>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427" name="Google Shape;360;p32"/>
          <p:cNvSpPr/>
          <p:nvPr/>
        </p:nvSpPr>
        <p:spPr>
          <a:xfrm>
            <a:off x="3461579" y="4397771"/>
            <a:ext cx="2278801" cy="1"/>
          </a:xfrm>
          <a:prstGeom prst="line">
            <a:avLst/>
          </a:prstGeom>
          <a:ln w="28575">
            <a:solidFill>
              <a:schemeClr val="accent1"/>
            </a:solidFill>
            <a:prstDash val="dot"/>
          </a:ln>
        </p:spPr>
        <p:txBody>
          <a:bodyPr lIns="45719" rIns="45719"/>
          <a:lstStyle/>
          <a:p>
            <a:endParaRPr/>
          </a:p>
        </p:txBody>
      </p:sp>
      <p:pic>
        <p:nvPicPr>
          <p:cNvPr id="428" name="Google Shape;361;p32" descr="Google Shape;361;p32"/>
          <p:cNvPicPr>
            <a:picLocks noChangeAspect="1"/>
          </p:cNvPicPr>
          <p:nvPr/>
        </p:nvPicPr>
        <p:blipFill>
          <a:blip r:embed="rId2"/>
          <a:stretch>
            <a:fillRect/>
          </a:stretch>
        </p:blipFill>
        <p:spPr>
          <a:xfrm>
            <a:off x="730162" y="465827"/>
            <a:ext cx="2870277" cy="35887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29" name="Google Shape;362;p32"/>
          <p:cNvSpPr txBox="1"/>
          <p:nvPr/>
        </p:nvSpPr>
        <p:spPr>
          <a:xfrm>
            <a:off x="3691561" y="568250"/>
            <a:ext cx="4946992" cy="3760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pPr indent="82550" algn="ctr">
              <a:lnSpc>
                <a:spcPct val="92000"/>
              </a:lnSpc>
              <a:spcBef>
                <a:spcPts val="1200"/>
              </a:spcBef>
              <a:defRPr sz="1600">
                <a:latin typeface="Avenir"/>
                <a:ea typeface="Avenir"/>
                <a:cs typeface="Avenir"/>
                <a:sym typeface="Avenir Roman"/>
              </a:defRPr>
            </a:pPr>
            <a:r>
              <a:rPr b="1" dirty="0">
                <a:solidFill>
                  <a:srgbClr val="F28E00"/>
                </a:solidFill>
                <a:latin typeface="Georgia" panose="02040502050405020303" pitchFamily="18" charset="0"/>
              </a:rPr>
              <a:t>CRIAR UMA EXPERIÊNCIA SINODAL E RECOLHER OS SEUS </a:t>
            </a:r>
            <a:r>
              <a:rPr b="1" dirty="0" smtClean="0">
                <a:solidFill>
                  <a:srgbClr val="F28E00"/>
                </a:solidFill>
                <a:latin typeface="Georgia" panose="02040502050405020303" pitchFamily="18" charset="0"/>
              </a:rPr>
              <a:t>BENEFÍCIOS</a:t>
            </a:r>
            <a:endParaRPr lang="it-IT" b="1" dirty="0" smtClean="0">
              <a:solidFill>
                <a:srgbClr val="F28E00"/>
              </a:solidFill>
              <a:latin typeface="Georgia" panose="02040502050405020303" pitchFamily="18" charset="0"/>
            </a:endParaRPr>
          </a:p>
          <a:p>
            <a:pPr indent="82550" algn="ctr">
              <a:lnSpc>
                <a:spcPct val="92000"/>
              </a:lnSpc>
              <a:spcBef>
                <a:spcPts val="1200"/>
              </a:spcBef>
              <a:defRPr sz="1600">
                <a:latin typeface="Avenir"/>
                <a:ea typeface="Avenir"/>
                <a:cs typeface="Avenir"/>
                <a:sym typeface="Avenir Roman"/>
              </a:defRPr>
            </a:pPr>
            <a:endParaRPr sz="1200" b="1" dirty="0">
              <a:solidFill>
                <a:srgbClr val="F28E00"/>
              </a:solidFill>
              <a:latin typeface="Georgia" panose="02040502050405020303" pitchFamily="18" charset="0"/>
            </a:endParaRPr>
          </a:p>
          <a:p>
            <a:pPr marL="254000" indent="-171450">
              <a:lnSpc>
                <a:spcPct val="92000"/>
              </a:lnSpc>
              <a:spcBef>
                <a:spcPts val="1200"/>
              </a:spcBef>
              <a:buClr>
                <a:srgbClr val="666666"/>
              </a:buClr>
              <a:buSzPct val="84942"/>
              <a:buFont typeface="Wingdings" panose="05000000000000000000" pitchFamily="2" charset="2"/>
              <a:buChar char="§"/>
              <a:defRPr sz="1200">
                <a:latin typeface="Avenir"/>
                <a:ea typeface="Avenir"/>
                <a:cs typeface="Avenir"/>
                <a:sym typeface="Avenir Roman"/>
              </a:defRPr>
            </a:pPr>
            <a:r>
              <a:rPr dirty="0">
                <a:latin typeface="Georgia" panose="02040502050405020303" pitchFamily="18" charset="0"/>
              </a:rPr>
              <a:t>O </a:t>
            </a:r>
            <a:r>
              <a:rPr dirty="0" err="1">
                <a:latin typeface="Georgia" panose="02040502050405020303" pitchFamily="18" charset="0"/>
              </a:rPr>
              <a:t>Vademécum</a:t>
            </a:r>
            <a:r>
              <a:rPr dirty="0">
                <a:latin typeface="Georgia" panose="02040502050405020303" pitchFamily="18" charset="0"/>
              </a:rPr>
              <a:t> </a:t>
            </a:r>
            <a:r>
              <a:rPr dirty="0" err="1">
                <a:latin typeface="Georgia" panose="02040502050405020303" pitchFamily="18" charset="0"/>
              </a:rPr>
              <a:t>quer</a:t>
            </a:r>
            <a:r>
              <a:rPr dirty="0">
                <a:latin typeface="Georgia" panose="02040502050405020303" pitchFamily="18" charset="0"/>
              </a:rPr>
              <a:t> </a:t>
            </a:r>
            <a:r>
              <a:rPr dirty="0" err="1">
                <a:latin typeface="Georgia" panose="02040502050405020303" pitchFamily="18" charset="0"/>
              </a:rPr>
              <a:t>promover</a:t>
            </a:r>
            <a:r>
              <a:rPr dirty="0">
                <a:latin typeface="Georgia" panose="02040502050405020303" pitchFamily="18" charset="0"/>
              </a:rPr>
              <a:t> a </a:t>
            </a:r>
            <a:r>
              <a:rPr dirty="0" err="1">
                <a:latin typeface="Georgia" panose="02040502050405020303" pitchFamily="18" charset="0"/>
              </a:rPr>
              <a:t>prática</a:t>
            </a:r>
            <a:r>
              <a:rPr dirty="0">
                <a:latin typeface="Georgia" panose="02040502050405020303" pitchFamily="18" charset="0"/>
              </a:rPr>
              <a:t> da </a:t>
            </a:r>
            <a:r>
              <a:rPr dirty="0" err="1">
                <a:latin typeface="Georgia" panose="02040502050405020303" pitchFamily="18" charset="0"/>
              </a:rPr>
              <a:t>sinodalidade</a:t>
            </a:r>
            <a:r>
              <a:rPr dirty="0">
                <a:latin typeface="Georgia" panose="02040502050405020303" pitchFamily="18" charset="0"/>
              </a:rPr>
              <a:t> a </a:t>
            </a:r>
            <a:r>
              <a:rPr dirty="0" err="1">
                <a:latin typeface="Georgia" panose="02040502050405020303" pitchFamily="18" charset="0"/>
              </a:rPr>
              <a:t>nível</a:t>
            </a:r>
            <a:r>
              <a:rPr dirty="0">
                <a:latin typeface="Georgia" panose="02040502050405020303" pitchFamily="18" charset="0"/>
              </a:rPr>
              <a:t> local: o </a:t>
            </a:r>
            <a:r>
              <a:rPr dirty="0" err="1">
                <a:latin typeface="Georgia" panose="02040502050405020303" pitchFamily="18" charset="0"/>
              </a:rPr>
              <a:t>objetivo</a:t>
            </a:r>
            <a:r>
              <a:rPr dirty="0">
                <a:latin typeface="Georgia" panose="02040502050405020303" pitchFamily="18" charset="0"/>
              </a:rPr>
              <a:t> </a:t>
            </a:r>
            <a:r>
              <a:rPr dirty="0" err="1">
                <a:latin typeface="Georgia" panose="02040502050405020303" pitchFamily="18" charset="0"/>
              </a:rPr>
              <a:t>não</a:t>
            </a:r>
            <a:r>
              <a:rPr dirty="0">
                <a:latin typeface="Georgia" panose="02040502050405020303" pitchFamily="18" charset="0"/>
              </a:rPr>
              <a:t> é </a:t>
            </a:r>
            <a:r>
              <a:rPr dirty="0" err="1">
                <a:latin typeface="Georgia" panose="02040502050405020303" pitchFamily="18" charset="0"/>
              </a:rPr>
              <a:t>simplesmente</a:t>
            </a:r>
            <a:r>
              <a:rPr dirty="0">
                <a:latin typeface="Georgia" panose="02040502050405020303" pitchFamily="18" charset="0"/>
              </a:rPr>
              <a:t> </a:t>
            </a:r>
            <a:r>
              <a:rPr dirty="0" err="1">
                <a:latin typeface="Georgia" panose="02040502050405020303" pitchFamily="18" charset="0"/>
              </a:rPr>
              <a:t>proporcionar</a:t>
            </a:r>
            <a:r>
              <a:rPr dirty="0">
                <a:latin typeface="Georgia" panose="02040502050405020303" pitchFamily="18" charset="0"/>
              </a:rPr>
              <a:t> </a:t>
            </a:r>
            <a:r>
              <a:rPr dirty="0" err="1">
                <a:latin typeface="Georgia" panose="02040502050405020303" pitchFamily="18" charset="0"/>
              </a:rPr>
              <a:t>respostas</a:t>
            </a:r>
            <a:r>
              <a:rPr dirty="0">
                <a:latin typeface="Georgia" panose="02040502050405020303" pitchFamily="18" charset="0"/>
              </a:rPr>
              <a:t> a </a:t>
            </a:r>
            <a:r>
              <a:rPr dirty="0" err="1">
                <a:latin typeface="Georgia" panose="02040502050405020303" pitchFamily="18" charset="0"/>
              </a:rPr>
              <a:t>perguntas</a:t>
            </a:r>
            <a:r>
              <a:rPr dirty="0">
                <a:latin typeface="Georgia" panose="02040502050405020303" pitchFamily="18" charset="0"/>
              </a:rPr>
              <a:t> </a:t>
            </a:r>
            <a:r>
              <a:rPr dirty="0" err="1">
                <a:latin typeface="Georgia" panose="02040502050405020303" pitchFamily="18" charset="0"/>
              </a:rPr>
              <a:t>predeterminadas</a:t>
            </a:r>
            <a:r>
              <a:rPr dirty="0">
                <a:latin typeface="Georgia" panose="02040502050405020303" pitchFamily="18" charset="0"/>
              </a:rPr>
              <a:t>, mas sim </a:t>
            </a:r>
            <a:r>
              <a:rPr dirty="0" err="1">
                <a:latin typeface="Georgia" panose="02040502050405020303" pitchFamily="18" charset="0"/>
              </a:rPr>
              <a:t>abrir</a:t>
            </a:r>
            <a:r>
              <a:rPr dirty="0">
                <a:latin typeface="Georgia" panose="02040502050405020303" pitchFamily="18" charset="0"/>
              </a:rPr>
              <a:t> um </a:t>
            </a:r>
            <a:r>
              <a:rPr dirty="0" err="1">
                <a:latin typeface="Georgia" panose="02040502050405020303" pitchFamily="18" charset="0"/>
              </a:rPr>
              <a:t>espaço</a:t>
            </a:r>
            <a:r>
              <a:rPr dirty="0">
                <a:latin typeface="Georgia" panose="02040502050405020303" pitchFamily="18" charset="0"/>
              </a:rPr>
              <a:t> para </a:t>
            </a:r>
            <a:r>
              <a:rPr dirty="0" err="1">
                <a:latin typeface="Georgia" panose="02040502050405020303" pitchFamily="18" charset="0"/>
              </a:rPr>
              <a:t>partilhar</a:t>
            </a:r>
            <a:r>
              <a:rPr dirty="0">
                <a:latin typeface="Georgia" panose="02040502050405020303" pitchFamily="18" charset="0"/>
              </a:rPr>
              <a:t> </a:t>
            </a:r>
            <a:r>
              <a:rPr dirty="0" err="1">
                <a:latin typeface="Georgia" panose="02040502050405020303" pitchFamily="18" charset="0"/>
              </a:rPr>
              <a:t>uma</a:t>
            </a:r>
            <a:r>
              <a:rPr dirty="0">
                <a:latin typeface="Georgia" panose="02040502050405020303" pitchFamily="18" charset="0"/>
              </a:rPr>
              <a:t> </a:t>
            </a:r>
            <a:r>
              <a:rPr dirty="0" err="1">
                <a:latin typeface="Georgia" panose="02040502050405020303" pitchFamily="18" charset="0"/>
              </a:rPr>
              <a:t>experiência</a:t>
            </a:r>
            <a:r>
              <a:rPr dirty="0">
                <a:latin typeface="Georgia" panose="02040502050405020303" pitchFamily="18" charset="0"/>
              </a:rPr>
              <a:t> </a:t>
            </a:r>
            <a:r>
              <a:rPr dirty="0" err="1">
                <a:latin typeface="Georgia" panose="02040502050405020303" pitchFamily="18" charset="0"/>
              </a:rPr>
              <a:t>sinodal</a:t>
            </a:r>
            <a:r>
              <a:rPr dirty="0">
                <a:latin typeface="Georgia" panose="02040502050405020303" pitchFamily="18" charset="0"/>
              </a:rPr>
              <a:t> a </a:t>
            </a:r>
            <a:r>
              <a:rPr dirty="0" err="1">
                <a:latin typeface="Georgia" panose="02040502050405020303" pitchFamily="18" charset="0"/>
              </a:rPr>
              <a:t>nível</a:t>
            </a:r>
            <a:r>
              <a:rPr dirty="0">
                <a:latin typeface="Georgia" panose="02040502050405020303" pitchFamily="18" charset="0"/>
              </a:rPr>
              <a:t> local.</a:t>
            </a:r>
          </a:p>
          <a:p>
            <a:pPr marL="254000" indent="-171450">
              <a:lnSpc>
                <a:spcPct val="92000"/>
              </a:lnSpc>
              <a:spcBef>
                <a:spcPts val="1200"/>
              </a:spcBef>
              <a:buClr>
                <a:srgbClr val="666666"/>
              </a:buClr>
              <a:buSzPct val="84942"/>
              <a:buFont typeface="Wingdings" panose="05000000000000000000" pitchFamily="2" charset="2"/>
              <a:buChar char="§"/>
              <a:defRPr sz="1200">
                <a:latin typeface="Avenir"/>
                <a:ea typeface="Avenir"/>
                <a:cs typeface="Avenir"/>
                <a:sym typeface="Avenir Roman"/>
              </a:defRPr>
            </a:pPr>
            <a:r>
              <a:rPr dirty="0">
                <a:latin typeface="Georgia" panose="02040502050405020303" pitchFamily="18" charset="0"/>
              </a:rPr>
              <a:t>Para </a:t>
            </a:r>
            <a:r>
              <a:rPr dirty="0" err="1">
                <a:latin typeface="Georgia" panose="02040502050405020303" pitchFamily="18" charset="0"/>
              </a:rPr>
              <a:t>promover</a:t>
            </a:r>
            <a:r>
              <a:rPr dirty="0">
                <a:latin typeface="Georgia" panose="02040502050405020303" pitchFamily="18" charset="0"/>
              </a:rPr>
              <a:t> </a:t>
            </a:r>
            <a:r>
              <a:rPr dirty="0" err="1">
                <a:latin typeface="Georgia" panose="02040502050405020303" pitchFamily="18" charset="0"/>
              </a:rPr>
              <a:t>uma</a:t>
            </a:r>
            <a:r>
              <a:rPr dirty="0">
                <a:latin typeface="Georgia" panose="02040502050405020303" pitchFamily="18" charset="0"/>
              </a:rPr>
              <a:t> </a:t>
            </a:r>
            <a:r>
              <a:rPr dirty="0" err="1">
                <a:latin typeface="Georgia" panose="02040502050405020303" pitchFamily="18" charset="0"/>
              </a:rPr>
              <a:t>verdadeira</a:t>
            </a:r>
            <a:r>
              <a:rPr dirty="0">
                <a:latin typeface="Georgia" panose="02040502050405020303" pitchFamily="18" charset="0"/>
              </a:rPr>
              <a:t> </a:t>
            </a:r>
            <a:r>
              <a:rPr dirty="0" err="1">
                <a:latin typeface="Georgia" panose="02040502050405020303" pitchFamily="18" charset="0"/>
              </a:rPr>
              <a:t>experiência</a:t>
            </a:r>
            <a:r>
              <a:rPr dirty="0">
                <a:latin typeface="Georgia" panose="02040502050405020303" pitchFamily="18" charset="0"/>
              </a:rPr>
              <a:t> </a:t>
            </a:r>
            <a:r>
              <a:rPr dirty="0" err="1">
                <a:latin typeface="Georgia" panose="02040502050405020303" pitchFamily="18" charset="0"/>
              </a:rPr>
              <a:t>sinodal</a:t>
            </a:r>
            <a:r>
              <a:rPr dirty="0">
                <a:latin typeface="Georgia" panose="02040502050405020303" pitchFamily="18" charset="0"/>
              </a:rPr>
              <a:t>, o </a:t>
            </a:r>
            <a:r>
              <a:rPr dirty="0" err="1">
                <a:latin typeface="Georgia" panose="02040502050405020303" pitchFamily="18" charset="0"/>
              </a:rPr>
              <a:t>Vademécum</a:t>
            </a:r>
            <a:r>
              <a:rPr dirty="0">
                <a:latin typeface="Georgia" panose="02040502050405020303" pitchFamily="18" charset="0"/>
              </a:rPr>
              <a:t> e </a:t>
            </a:r>
            <a:r>
              <a:rPr dirty="0" err="1">
                <a:latin typeface="Georgia" panose="02040502050405020303" pitchFamily="18" charset="0"/>
              </a:rPr>
              <a:t>os</a:t>
            </a:r>
            <a:r>
              <a:rPr dirty="0">
                <a:latin typeface="Georgia" panose="02040502050405020303" pitchFamily="18" charset="0"/>
              </a:rPr>
              <a:t> </a:t>
            </a:r>
            <a:r>
              <a:rPr dirty="0" err="1">
                <a:latin typeface="Georgia" panose="02040502050405020303" pitchFamily="18" charset="0"/>
              </a:rPr>
              <a:t>seus</a:t>
            </a:r>
            <a:r>
              <a:rPr dirty="0">
                <a:latin typeface="Georgia" panose="02040502050405020303" pitchFamily="18" charset="0"/>
              </a:rPr>
              <a:t> </a:t>
            </a:r>
            <a:r>
              <a:rPr dirty="0" err="1">
                <a:latin typeface="Georgia" panose="02040502050405020303" pitchFamily="18" charset="0"/>
              </a:rPr>
              <a:t>anexos</a:t>
            </a:r>
            <a:r>
              <a:rPr dirty="0">
                <a:latin typeface="Georgia" panose="02040502050405020303" pitchFamily="18" charset="0"/>
              </a:rPr>
              <a:t> </a:t>
            </a:r>
            <a:r>
              <a:rPr dirty="0" err="1">
                <a:latin typeface="Georgia" panose="02040502050405020303" pitchFamily="18" charset="0"/>
              </a:rPr>
              <a:t>na</a:t>
            </a:r>
            <a:r>
              <a:rPr dirty="0">
                <a:latin typeface="Georgia" panose="02040502050405020303" pitchFamily="18" charset="0"/>
              </a:rPr>
              <a:t> </a:t>
            </a:r>
            <a:r>
              <a:rPr dirty="0" err="1">
                <a:latin typeface="Georgia" panose="02040502050405020303" pitchFamily="18" charset="0"/>
              </a:rPr>
              <a:t>página</a:t>
            </a:r>
            <a:r>
              <a:rPr dirty="0">
                <a:latin typeface="Georgia" panose="02040502050405020303" pitchFamily="18" charset="0"/>
              </a:rPr>
              <a:t> do </a:t>
            </a:r>
            <a:r>
              <a:rPr dirty="0" err="1">
                <a:latin typeface="Georgia" panose="02040502050405020303" pitchFamily="18" charset="0"/>
              </a:rPr>
              <a:t>Sínodo</a:t>
            </a:r>
            <a:r>
              <a:rPr dirty="0">
                <a:latin typeface="Georgia" panose="02040502050405020303" pitchFamily="18" charset="0"/>
              </a:rPr>
              <a:t> </a:t>
            </a:r>
            <a:r>
              <a:rPr dirty="0" err="1">
                <a:latin typeface="Georgia" panose="02040502050405020303" pitchFamily="18" charset="0"/>
              </a:rPr>
              <a:t>propõem</a:t>
            </a:r>
            <a:r>
              <a:rPr dirty="0">
                <a:latin typeface="Georgia" panose="02040502050405020303" pitchFamily="18" charset="0"/>
              </a:rPr>
              <a:t> </a:t>
            </a:r>
            <a:r>
              <a:rPr dirty="0" err="1">
                <a:latin typeface="Georgia" panose="02040502050405020303" pitchFamily="18" charset="0"/>
              </a:rPr>
              <a:t>diversas</a:t>
            </a:r>
            <a:r>
              <a:rPr dirty="0">
                <a:latin typeface="Georgia" panose="02040502050405020303" pitchFamily="18" charset="0"/>
              </a:rPr>
              <a:t> </a:t>
            </a:r>
            <a:r>
              <a:rPr dirty="0" err="1">
                <a:latin typeface="Georgia" panose="02040502050405020303" pitchFamily="18" charset="0"/>
              </a:rPr>
              <a:t>metodologias</a:t>
            </a:r>
            <a:r>
              <a:rPr dirty="0">
                <a:latin typeface="Georgia" panose="02040502050405020303" pitchFamily="18" charset="0"/>
              </a:rPr>
              <a:t> e </a:t>
            </a:r>
            <a:r>
              <a:rPr dirty="0" err="1">
                <a:latin typeface="Georgia" panose="02040502050405020303" pitchFamily="18" charset="0"/>
              </a:rPr>
              <a:t>ferramentas</a:t>
            </a:r>
            <a:r>
              <a:rPr dirty="0">
                <a:latin typeface="Georgia" panose="02040502050405020303" pitchFamily="18" charset="0"/>
              </a:rPr>
              <a:t> que </a:t>
            </a:r>
            <a:r>
              <a:rPr dirty="0" err="1">
                <a:latin typeface="Georgia" panose="02040502050405020303" pitchFamily="18" charset="0"/>
              </a:rPr>
              <a:t>podem</a:t>
            </a:r>
            <a:r>
              <a:rPr dirty="0">
                <a:latin typeface="Georgia" panose="02040502050405020303" pitchFamily="18" charset="0"/>
              </a:rPr>
              <a:t> </a:t>
            </a:r>
            <a:r>
              <a:rPr dirty="0" err="1">
                <a:latin typeface="Georgia" panose="02040502050405020303" pitchFamily="18" charset="0"/>
              </a:rPr>
              <a:t>adaptar</a:t>
            </a:r>
            <a:r>
              <a:rPr dirty="0">
                <a:latin typeface="Georgia" panose="02040502050405020303" pitchFamily="18" charset="0"/>
              </a:rPr>
              <a:t>-se </a:t>
            </a:r>
            <a:r>
              <a:rPr dirty="0" err="1">
                <a:latin typeface="Georgia" panose="02040502050405020303" pitchFamily="18" charset="0"/>
              </a:rPr>
              <a:t>aos</a:t>
            </a:r>
            <a:r>
              <a:rPr dirty="0">
                <a:latin typeface="Georgia" panose="02040502050405020303" pitchFamily="18" charset="0"/>
              </a:rPr>
              <a:t> </a:t>
            </a:r>
            <a:r>
              <a:rPr dirty="0" err="1">
                <a:latin typeface="Georgia" panose="02040502050405020303" pitchFamily="18" charset="0"/>
              </a:rPr>
              <a:t>contextos</a:t>
            </a:r>
            <a:r>
              <a:rPr dirty="0">
                <a:latin typeface="Georgia" panose="02040502050405020303" pitchFamily="18" charset="0"/>
              </a:rPr>
              <a:t> </a:t>
            </a:r>
            <a:r>
              <a:rPr dirty="0" err="1">
                <a:latin typeface="Georgia" panose="02040502050405020303" pitchFamily="18" charset="0"/>
              </a:rPr>
              <a:t>locais</a:t>
            </a:r>
            <a:r>
              <a:rPr dirty="0">
                <a:latin typeface="Georgia" panose="02040502050405020303" pitchFamily="18" charset="0"/>
              </a:rPr>
              <a:t>.</a:t>
            </a:r>
          </a:p>
          <a:p>
            <a:pPr marL="254000" indent="-171450">
              <a:lnSpc>
                <a:spcPct val="92000"/>
              </a:lnSpc>
              <a:spcBef>
                <a:spcPts val="1200"/>
              </a:spcBef>
              <a:buClr>
                <a:srgbClr val="666666"/>
              </a:buClr>
              <a:buSzPct val="84942"/>
              <a:buFont typeface="Wingdings" panose="05000000000000000000" pitchFamily="2" charset="2"/>
              <a:buChar char="§"/>
              <a:defRPr sz="1200">
                <a:latin typeface="Avenir"/>
                <a:ea typeface="Avenir"/>
                <a:cs typeface="Avenir"/>
                <a:sym typeface="Avenir Roman"/>
              </a:defRPr>
            </a:pPr>
            <a:r>
              <a:rPr dirty="0" err="1">
                <a:latin typeface="Georgia" panose="02040502050405020303" pitchFamily="18" charset="0"/>
              </a:rPr>
              <a:t>Mais</a:t>
            </a:r>
            <a:r>
              <a:rPr dirty="0">
                <a:latin typeface="Georgia" panose="02040502050405020303" pitchFamily="18" charset="0"/>
              </a:rPr>
              <a:t> que </a:t>
            </a:r>
            <a:r>
              <a:rPr dirty="0" err="1">
                <a:latin typeface="Georgia" panose="02040502050405020303" pitchFamily="18" charset="0"/>
              </a:rPr>
              <a:t>transmitir</a:t>
            </a:r>
            <a:r>
              <a:rPr dirty="0">
                <a:latin typeface="Georgia" panose="02040502050405020303" pitchFamily="18" charset="0"/>
              </a:rPr>
              <a:t> </a:t>
            </a:r>
            <a:r>
              <a:rPr dirty="0" err="1">
                <a:latin typeface="Georgia" panose="02040502050405020303" pitchFamily="18" charset="0"/>
              </a:rPr>
              <a:t>resumos</a:t>
            </a:r>
            <a:r>
              <a:rPr dirty="0">
                <a:latin typeface="Georgia" panose="02040502050405020303" pitchFamily="18" charset="0"/>
              </a:rPr>
              <a:t> </a:t>
            </a:r>
            <a:r>
              <a:rPr dirty="0" err="1">
                <a:latin typeface="Georgia" panose="02040502050405020303" pitchFamily="18" charset="0"/>
              </a:rPr>
              <a:t>gerais</a:t>
            </a:r>
            <a:r>
              <a:rPr dirty="0">
                <a:latin typeface="Georgia" panose="02040502050405020303" pitchFamily="18" charset="0"/>
              </a:rPr>
              <a:t>, a </a:t>
            </a:r>
            <a:r>
              <a:rPr dirty="0" err="1">
                <a:latin typeface="Georgia" panose="02040502050405020303" pitchFamily="18" charset="0"/>
              </a:rPr>
              <a:t>síntese</a:t>
            </a:r>
            <a:r>
              <a:rPr dirty="0">
                <a:latin typeface="Georgia" panose="02040502050405020303" pitchFamily="18" charset="0"/>
              </a:rPr>
              <a:t> </a:t>
            </a:r>
            <a:r>
              <a:rPr dirty="0" err="1">
                <a:latin typeface="Georgia" panose="02040502050405020303" pitchFamily="18" charset="0"/>
              </a:rPr>
              <a:t>diocesana</a:t>
            </a:r>
            <a:r>
              <a:rPr dirty="0">
                <a:latin typeface="Georgia" panose="02040502050405020303" pitchFamily="18" charset="0"/>
              </a:rPr>
              <a:t> </a:t>
            </a:r>
            <a:r>
              <a:rPr dirty="0" err="1">
                <a:latin typeface="Georgia" panose="02040502050405020303" pitchFamily="18" charset="0"/>
              </a:rPr>
              <a:t>deve</a:t>
            </a:r>
            <a:r>
              <a:rPr dirty="0">
                <a:latin typeface="Georgia" panose="02040502050405020303" pitchFamily="18" charset="0"/>
              </a:rPr>
              <a:t> </a:t>
            </a:r>
            <a:r>
              <a:rPr dirty="0" err="1">
                <a:latin typeface="Georgia" panose="02040502050405020303" pitchFamily="18" charset="0"/>
              </a:rPr>
              <a:t>recolher</a:t>
            </a:r>
            <a:r>
              <a:rPr dirty="0">
                <a:latin typeface="Georgia" panose="02040502050405020303" pitchFamily="18" charset="0"/>
              </a:rPr>
              <a:t> </a:t>
            </a:r>
            <a:r>
              <a:rPr dirty="0" err="1">
                <a:latin typeface="Georgia" panose="02040502050405020303" pitchFamily="18" charset="0"/>
              </a:rPr>
              <a:t>os</a:t>
            </a:r>
            <a:r>
              <a:rPr dirty="0">
                <a:latin typeface="Georgia" panose="02040502050405020303" pitchFamily="18" charset="0"/>
              </a:rPr>
              <a:t> </a:t>
            </a:r>
            <a:r>
              <a:rPr dirty="0" err="1">
                <a:latin typeface="Georgia" panose="02040502050405020303" pitchFamily="18" charset="0"/>
              </a:rPr>
              <a:t>frutos</a:t>
            </a:r>
            <a:r>
              <a:rPr dirty="0">
                <a:latin typeface="Georgia" panose="02040502050405020303" pitchFamily="18" charset="0"/>
              </a:rPr>
              <a:t> e a </a:t>
            </a:r>
            <a:r>
              <a:rPr dirty="0" err="1">
                <a:latin typeface="Georgia" panose="02040502050405020303" pitchFamily="18" charset="0"/>
              </a:rPr>
              <a:t>ressonância</a:t>
            </a:r>
            <a:r>
              <a:rPr dirty="0">
                <a:latin typeface="Georgia" panose="02040502050405020303" pitchFamily="18" charset="0"/>
              </a:rPr>
              <a:t> </a:t>
            </a:r>
            <a:r>
              <a:rPr dirty="0" err="1">
                <a:latin typeface="Georgia" panose="02040502050405020303" pitchFamily="18" charset="0"/>
              </a:rPr>
              <a:t>sincera</a:t>
            </a:r>
            <a:r>
              <a:rPr dirty="0">
                <a:latin typeface="Georgia" panose="02040502050405020303" pitchFamily="18" charset="0"/>
              </a:rPr>
              <a:t> dos </a:t>
            </a:r>
            <a:r>
              <a:rPr dirty="0" err="1">
                <a:latin typeface="Georgia" panose="02040502050405020303" pitchFamily="18" charset="0"/>
              </a:rPr>
              <a:t>participantes</a:t>
            </a:r>
            <a:r>
              <a:rPr dirty="0">
                <a:latin typeface="Georgia" panose="02040502050405020303" pitchFamily="18" charset="0"/>
              </a:rPr>
              <a:t> da </a:t>
            </a:r>
            <a:r>
              <a:rPr dirty="0" err="1">
                <a:latin typeface="Georgia" panose="02040502050405020303" pitchFamily="18" charset="0"/>
              </a:rPr>
              <a:t>experiência</a:t>
            </a:r>
            <a:r>
              <a:rPr dirty="0">
                <a:latin typeface="Georgia" panose="02040502050405020303" pitchFamily="18" charset="0"/>
              </a:rPr>
              <a:t> </a:t>
            </a:r>
            <a:r>
              <a:rPr dirty="0" err="1">
                <a:latin typeface="Georgia" panose="02040502050405020303" pitchFamily="18" charset="0"/>
              </a:rPr>
              <a:t>sinodal</a:t>
            </a:r>
            <a:r>
              <a:rPr dirty="0">
                <a:latin typeface="Georgia" panose="02040502050405020303" pitchFamily="18" charset="0"/>
              </a:rPr>
              <a:t> local.</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Google Shape;367;p33"/>
          <p:cNvSpPr txBox="1">
            <a:spLocks noGrp="1"/>
          </p:cNvSpPr>
          <p:nvPr>
            <p:ph type="title"/>
          </p:nvPr>
        </p:nvSpPr>
        <p:spPr>
          <a:xfrm>
            <a:off x="398688" y="404829"/>
            <a:ext cx="8298634" cy="637202"/>
          </a:xfrm>
          <a:prstGeom prst="rect">
            <a:avLst/>
          </a:prstGeom>
        </p:spPr>
        <p:txBody>
          <a:bodyPr/>
          <a:lstStyle>
            <a:lvl1pPr indent="82550" algn="ctr">
              <a:lnSpc>
                <a:spcPct val="104999"/>
              </a:lnSpc>
              <a:spcBef>
                <a:spcPts val="1200"/>
              </a:spcBef>
              <a:defRPr b="0">
                <a:latin typeface="Avenir"/>
                <a:ea typeface="Avenir"/>
                <a:cs typeface="Avenir"/>
                <a:sym typeface="Avenir Roman"/>
              </a:defRPr>
            </a:lvl1pPr>
          </a:lstStyle>
          <a:p>
            <a:r>
              <a:rPr dirty="0">
                <a:solidFill>
                  <a:srgbClr val="F28E00"/>
                </a:solidFill>
                <a:latin typeface="Georgia" panose="02040502050405020303" pitchFamily="18" charset="0"/>
              </a:rPr>
              <a:t>A </a:t>
            </a:r>
            <a:r>
              <a:rPr dirty="0" err="1">
                <a:solidFill>
                  <a:srgbClr val="F28E00"/>
                </a:solidFill>
                <a:latin typeface="Georgia" panose="02040502050405020303" pitchFamily="18" charset="0"/>
              </a:rPr>
              <a:t>etapa</a:t>
            </a:r>
            <a:r>
              <a:rPr dirty="0">
                <a:solidFill>
                  <a:srgbClr val="F28E00"/>
                </a:solidFill>
                <a:latin typeface="Georgia" panose="02040502050405020303" pitchFamily="18" charset="0"/>
              </a:rPr>
              <a:t> </a:t>
            </a:r>
            <a:r>
              <a:rPr dirty="0" err="1">
                <a:solidFill>
                  <a:srgbClr val="F28E00"/>
                </a:solidFill>
                <a:latin typeface="Georgia" panose="02040502050405020303" pitchFamily="18" charset="0"/>
              </a:rPr>
              <a:t>diocesana</a:t>
            </a:r>
            <a:r>
              <a:rPr dirty="0">
                <a:solidFill>
                  <a:srgbClr val="F28E00"/>
                </a:solidFill>
                <a:latin typeface="Georgia" panose="02040502050405020303" pitchFamily="18" charset="0"/>
              </a:rPr>
              <a:t> do </a:t>
            </a:r>
            <a:r>
              <a:rPr dirty="0" err="1">
                <a:solidFill>
                  <a:srgbClr val="F28E00"/>
                </a:solidFill>
                <a:latin typeface="Georgia" panose="02040502050405020303" pitchFamily="18" charset="0"/>
              </a:rPr>
              <a:t>Sínodo</a:t>
            </a:r>
            <a:endParaRPr dirty="0">
              <a:solidFill>
                <a:srgbClr val="F28E00"/>
              </a:solidFill>
              <a:latin typeface="Georgia" panose="02040502050405020303" pitchFamily="18" charset="0"/>
            </a:endParaRPr>
          </a:p>
        </p:txBody>
      </p:sp>
      <p:sp>
        <p:nvSpPr>
          <p:cNvPr id="432" name="Google Shape;368;p33"/>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433" name="Google Shape;369;p33"/>
          <p:cNvSpPr/>
          <p:nvPr/>
        </p:nvSpPr>
        <p:spPr>
          <a:xfrm>
            <a:off x="3357119" y="4754409"/>
            <a:ext cx="2186401" cy="1"/>
          </a:xfrm>
          <a:prstGeom prst="line">
            <a:avLst/>
          </a:prstGeom>
          <a:ln w="28575">
            <a:solidFill>
              <a:schemeClr val="accent1"/>
            </a:solidFill>
            <a:prstDash val="dot"/>
          </a:ln>
        </p:spPr>
        <p:txBody>
          <a:bodyPr lIns="45719" rIns="45719"/>
          <a:lstStyle/>
          <a:p>
            <a:endParaRPr/>
          </a:p>
        </p:txBody>
      </p:sp>
      <p:sp>
        <p:nvSpPr>
          <p:cNvPr id="434" name="Google Shape;370;p33"/>
          <p:cNvSpPr txBox="1">
            <a:spLocks noGrp="1"/>
          </p:cNvSpPr>
          <p:nvPr>
            <p:ph type="body" idx="1"/>
          </p:nvPr>
        </p:nvSpPr>
        <p:spPr>
          <a:xfrm>
            <a:off x="496859" y="1105084"/>
            <a:ext cx="8268000" cy="3392576"/>
          </a:xfrm>
          <a:prstGeom prst="rect">
            <a:avLst/>
          </a:prstGeom>
        </p:spPr>
        <p:txBody>
          <a:bodyPr anchor="ctr"/>
          <a:lstStyle/>
          <a:p>
            <a:pPr marL="425195" lvl="0" indent="-283463" defTabSz="850391">
              <a:lnSpc>
                <a:spcPct val="103500"/>
              </a:lnSpc>
              <a:buClr>
                <a:srgbClr val="DE8F32"/>
              </a:buClr>
              <a:buSzPts val="1400"/>
              <a:buFont typeface="Helvetica Neue"/>
              <a:buChar char="●"/>
              <a:defRPr sz="1488">
                <a:solidFill>
                  <a:srgbClr val="000000"/>
                </a:solidFill>
                <a:latin typeface="Avenir"/>
                <a:ea typeface="Avenir"/>
                <a:cs typeface="Avenir"/>
                <a:sym typeface="Avenir Roman"/>
              </a:defRPr>
            </a:pPr>
            <a:r>
              <a:rPr lang="pt-BR" sz="1488" dirty="0">
                <a:solidFill>
                  <a:srgbClr val="000000"/>
                </a:solidFill>
                <a:latin typeface="Georgia" panose="02040502050405020303" pitchFamily="18" charset="0"/>
                <a:sym typeface="Avenir Roman"/>
              </a:rPr>
              <a:t>Datas: desde 17 de outubro de 2021 até 30 de abril de 2022</a:t>
            </a:r>
            <a:endParaRPr lang="pt-BR" sz="1116" dirty="0">
              <a:solidFill>
                <a:srgbClr val="000000"/>
              </a:solidFill>
              <a:latin typeface="Georgia" panose="02040502050405020303" pitchFamily="18" charset="0"/>
              <a:ea typeface="Helvetica Neue"/>
              <a:cs typeface="Helvetica Neue"/>
              <a:sym typeface="Helvetica Neue"/>
            </a:endParaRPr>
          </a:p>
          <a:p>
            <a:pPr marL="0" lvl="0" indent="141731" defTabSz="850391">
              <a:lnSpc>
                <a:spcPct val="103500"/>
              </a:lnSpc>
              <a:defRPr sz="1488">
                <a:solidFill>
                  <a:srgbClr val="000000"/>
                </a:solidFill>
                <a:latin typeface="Avenir"/>
                <a:ea typeface="Avenir"/>
                <a:cs typeface="Avenir"/>
                <a:sym typeface="Avenir Roman"/>
              </a:defRPr>
            </a:pPr>
            <a:endParaRPr lang="pt-BR" sz="1116" dirty="0">
              <a:solidFill>
                <a:srgbClr val="000000"/>
              </a:solidFill>
              <a:latin typeface="Georgia" panose="02040502050405020303" pitchFamily="18" charset="0"/>
              <a:ea typeface="Helvetica Neue"/>
              <a:cs typeface="Helvetica Neue"/>
              <a:sym typeface="Helvetica Neue"/>
            </a:endParaRPr>
          </a:p>
          <a:p>
            <a:pPr marL="425195" lvl="0" indent="-283463" defTabSz="850391">
              <a:lnSpc>
                <a:spcPct val="103500"/>
              </a:lnSpc>
              <a:buClr>
                <a:srgbClr val="DE8F32"/>
              </a:buClr>
              <a:buSzPts val="1400"/>
              <a:buFont typeface="Helvetica Neue"/>
              <a:buChar char="●"/>
              <a:defRPr sz="1488">
                <a:solidFill>
                  <a:srgbClr val="000000"/>
                </a:solidFill>
                <a:latin typeface="Avenir"/>
                <a:ea typeface="Avenir"/>
                <a:cs typeface="Avenir"/>
                <a:sym typeface="Avenir Roman"/>
              </a:defRPr>
            </a:pPr>
            <a:r>
              <a:rPr lang="pt-BR" sz="1488" dirty="0">
                <a:solidFill>
                  <a:srgbClr val="000000"/>
                </a:solidFill>
                <a:latin typeface="Georgia" panose="02040502050405020303" pitchFamily="18" charset="0"/>
                <a:sym typeface="Avenir Roman"/>
              </a:rPr>
              <a:t>Objetivos: consulta do Povo de Deus: escutar, participar, discernir</a:t>
            </a:r>
            <a:endParaRPr lang="pt-BR" sz="1116" dirty="0">
              <a:solidFill>
                <a:srgbClr val="000000"/>
              </a:solidFill>
              <a:latin typeface="Georgia" panose="02040502050405020303" pitchFamily="18" charset="0"/>
              <a:ea typeface="Helvetica Neue"/>
              <a:cs typeface="Helvetica Neue"/>
              <a:sym typeface="Helvetica Neue"/>
            </a:endParaRPr>
          </a:p>
          <a:p>
            <a:pPr marL="0" lvl="0" indent="141731" defTabSz="850391">
              <a:lnSpc>
                <a:spcPct val="103500"/>
              </a:lnSpc>
              <a:defRPr sz="1488">
                <a:solidFill>
                  <a:srgbClr val="000000"/>
                </a:solidFill>
                <a:latin typeface="Avenir"/>
                <a:ea typeface="Avenir"/>
                <a:cs typeface="Avenir"/>
                <a:sym typeface="Avenir Roman"/>
              </a:defRPr>
            </a:pPr>
            <a:endParaRPr lang="pt-BR" sz="1116" dirty="0">
              <a:solidFill>
                <a:srgbClr val="000000"/>
              </a:solidFill>
              <a:latin typeface="Georgia" panose="02040502050405020303" pitchFamily="18" charset="0"/>
              <a:ea typeface="Helvetica Neue"/>
              <a:cs typeface="Helvetica Neue"/>
              <a:sym typeface="Helvetica Neue"/>
            </a:endParaRPr>
          </a:p>
          <a:p>
            <a:pPr marL="425195" lvl="0" indent="-283463" defTabSz="850391">
              <a:lnSpc>
                <a:spcPct val="103500"/>
              </a:lnSpc>
              <a:buClr>
                <a:srgbClr val="DE8F32"/>
              </a:buClr>
              <a:buSzPts val="1400"/>
              <a:buFont typeface="Helvetica Neue"/>
              <a:buChar char="●"/>
              <a:defRPr sz="1488">
                <a:solidFill>
                  <a:srgbClr val="000000"/>
                </a:solidFill>
                <a:latin typeface="Avenir"/>
                <a:ea typeface="Avenir"/>
                <a:cs typeface="Avenir"/>
                <a:sym typeface="Avenir Roman"/>
              </a:defRPr>
            </a:pPr>
            <a:r>
              <a:rPr lang="pt-BR" sz="1488" dirty="0">
                <a:solidFill>
                  <a:srgbClr val="000000"/>
                </a:solidFill>
                <a:latin typeface="Georgia" panose="02040502050405020303" pitchFamily="18" charset="0"/>
                <a:sym typeface="Avenir Roman"/>
              </a:rPr>
              <a:t>Como deve ser a consulta do Povo de Deus:</a:t>
            </a:r>
            <a:endParaRPr lang="pt-BR" sz="1116" dirty="0">
              <a:solidFill>
                <a:srgbClr val="000000"/>
              </a:solidFill>
              <a:latin typeface="Georgia" panose="02040502050405020303" pitchFamily="18" charset="0"/>
              <a:ea typeface="Helvetica Neue"/>
              <a:cs typeface="Helvetica Neue"/>
              <a:sym typeface="Helvetica Neue"/>
            </a:endParaRPr>
          </a:p>
          <a:p>
            <a:pPr marL="850391" lvl="1" indent="-283463" defTabSz="850391">
              <a:lnSpc>
                <a:spcPct val="103500"/>
              </a:lnSpc>
              <a:buClr>
                <a:srgbClr val="DE8F32"/>
              </a:buClr>
              <a:buSzPts val="1400"/>
              <a:buFont typeface="Helvetica Neue"/>
              <a:buChar char="○"/>
              <a:defRPr sz="1488">
                <a:solidFill>
                  <a:srgbClr val="850E33"/>
                </a:solidFill>
                <a:latin typeface="Avenir"/>
                <a:ea typeface="Avenir"/>
                <a:cs typeface="Avenir"/>
                <a:sym typeface="Avenir Roman"/>
              </a:defRPr>
            </a:pPr>
            <a:r>
              <a:rPr lang="pt-BR" sz="1488" b="1" dirty="0">
                <a:solidFill>
                  <a:srgbClr val="850E33"/>
                </a:solidFill>
                <a:latin typeface="Georgia" panose="02040502050405020303" pitchFamily="18" charset="0"/>
                <a:sym typeface="Avenir Roman"/>
              </a:rPr>
              <a:t>Verdadeira</a:t>
            </a:r>
            <a:r>
              <a:rPr lang="pt-BR" sz="1488" dirty="0">
                <a:solidFill>
                  <a:srgbClr val="000000"/>
                </a:solidFill>
                <a:latin typeface="Georgia" panose="02040502050405020303" pitchFamily="18" charset="0"/>
                <a:sym typeface="Avenir Roman"/>
              </a:rPr>
              <a:t>: que se consulte realmente</a:t>
            </a:r>
            <a:endParaRPr lang="pt-BR" sz="1116" dirty="0">
              <a:solidFill>
                <a:srgbClr val="000000"/>
              </a:solidFill>
              <a:latin typeface="Georgia" panose="02040502050405020303" pitchFamily="18" charset="0"/>
              <a:ea typeface="Helvetica Neue"/>
              <a:cs typeface="Helvetica Neue"/>
              <a:sym typeface="Helvetica Neue"/>
            </a:endParaRPr>
          </a:p>
          <a:p>
            <a:pPr marL="850391" lvl="1" indent="-283463" defTabSz="850391">
              <a:lnSpc>
                <a:spcPct val="103500"/>
              </a:lnSpc>
              <a:buClr>
                <a:srgbClr val="DE8F32"/>
              </a:buClr>
              <a:buSzPts val="1400"/>
              <a:buFont typeface="Helvetica Neue"/>
              <a:buChar char="○"/>
              <a:defRPr sz="1488">
                <a:solidFill>
                  <a:srgbClr val="850E33"/>
                </a:solidFill>
                <a:latin typeface="Avenir"/>
                <a:ea typeface="Avenir"/>
                <a:cs typeface="Avenir"/>
                <a:sym typeface="Avenir Roman"/>
              </a:defRPr>
            </a:pPr>
            <a:r>
              <a:rPr lang="pt-BR" sz="1488" b="1" dirty="0">
                <a:solidFill>
                  <a:srgbClr val="850E33"/>
                </a:solidFill>
                <a:latin typeface="Georgia" panose="02040502050405020303" pitchFamily="18" charset="0"/>
                <a:sym typeface="Avenir Roman"/>
              </a:rPr>
              <a:t>O mais ampla possível</a:t>
            </a:r>
            <a:r>
              <a:rPr lang="pt-BR" sz="1488" dirty="0">
                <a:solidFill>
                  <a:srgbClr val="000000"/>
                </a:solidFill>
                <a:latin typeface="Georgia" panose="02040502050405020303" pitchFamily="18" charset="0"/>
                <a:sym typeface="Avenir Roman"/>
              </a:rPr>
              <a:t>: que todos possam participar, incluindo as periferias</a:t>
            </a:r>
            <a:endParaRPr lang="pt-BR" sz="1116" dirty="0">
              <a:solidFill>
                <a:srgbClr val="000000"/>
              </a:solidFill>
              <a:latin typeface="Georgia" panose="02040502050405020303" pitchFamily="18" charset="0"/>
              <a:ea typeface="Helvetica Neue"/>
              <a:cs typeface="Helvetica Neue"/>
              <a:sym typeface="Helvetica Neue"/>
            </a:endParaRPr>
          </a:p>
          <a:p>
            <a:pPr marL="850391" lvl="1" indent="-283463" defTabSz="850391">
              <a:lnSpc>
                <a:spcPct val="103500"/>
              </a:lnSpc>
              <a:buClr>
                <a:srgbClr val="DE8F32"/>
              </a:buClr>
              <a:buSzPts val="1400"/>
              <a:buFont typeface="Helvetica Neue"/>
              <a:buChar char="○"/>
              <a:defRPr sz="1488">
                <a:solidFill>
                  <a:srgbClr val="850E33"/>
                </a:solidFill>
                <a:latin typeface="Avenir"/>
                <a:ea typeface="Avenir"/>
                <a:cs typeface="Avenir"/>
                <a:sym typeface="Avenir Roman"/>
              </a:defRPr>
            </a:pPr>
            <a:r>
              <a:rPr lang="pt-BR" sz="1488" b="1" dirty="0">
                <a:solidFill>
                  <a:srgbClr val="850E33"/>
                </a:solidFill>
                <a:latin typeface="Georgia" panose="02040502050405020303" pitchFamily="18" charset="0"/>
                <a:sym typeface="Avenir Roman"/>
              </a:rPr>
              <a:t>Prática</a:t>
            </a:r>
            <a:r>
              <a:rPr lang="pt-BR" sz="1488" dirty="0">
                <a:solidFill>
                  <a:srgbClr val="000000"/>
                </a:solidFill>
                <a:latin typeface="Georgia" panose="02040502050405020303" pitchFamily="18" charset="0"/>
                <a:sym typeface="Avenir Roman"/>
              </a:rPr>
              <a:t>: que nos ajude na missão evangelizadora</a:t>
            </a:r>
            <a:endParaRPr lang="pt-BR" sz="1116" dirty="0">
              <a:solidFill>
                <a:srgbClr val="000000"/>
              </a:solidFill>
              <a:latin typeface="Georgia" panose="02040502050405020303" pitchFamily="18" charset="0"/>
              <a:ea typeface="Helvetica Neue"/>
              <a:cs typeface="Helvetica Neue"/>
              <a:sym typeface="Helvetica Neue"/>
            </a:endParaRPr>
          </a:p>
          <a:p>
            <a:pPr marL="0" lvl="1" indent="566927" defTabSz="850391">
              <a:lnSpc>
                <a:spcPct val="103500"/>
              </a:lnSpc>
              <a:defRPr sz="1488">
                <a:solidFill>
                  <a:srgbClr val="000000"/>
                </a:solidFill>
                <a:latin typeface="Avenir"/>
                <a:ea typeface="Avenir"/>
                <a:cs typeface="Avenir"/>
                <a:sym typeface="Avenir Roman"/>
              </a:defRPr>
            </a:pPr>
            <a:endParaRPr lang="pt-BR" sz="1116" dirty="0">
              <a:solidFill>
                <a:srgbClr val="000000"/>
              </a:solidFill>
              <a:latin typeface="Georgia" panose="02040502050405020303" pitchFamily="18" charset="0"/>
              <a:ea typeface="Helvetica Neue"/>
              <a:cs typeface="Helvetica Neue"/>
              <a:sym typeface="Helvetica Neue"/>
            </a:endParaRPr>
          </a:p>
          <a:p>
            <a:pPr marL="425195" lvl="0" indent="-283463" defTabSz="850391">
              <a:lnSpc>
                <a:spcPct val="103500"/>
              </a:lnSpc>
              <a:buClr>
                <a:srgbClr val="DE8F32"/>
              </a:buClr>
              <a:buSzPts val="1400"/>
              <a:buFont typeface="Helvetica Neue"/>
              <a:buChar char="●"/>
              <a:defRPr sz="1488">
                <a:solidFill>
                  <a:srgbClr val="000000"/>
                </a:solidFill>
                <a:latin typeface="Avenir"/>
                <a:ea typeface="Avenir"/>
                <a:cs typeface="Avenir"/>
                <a:sym typeface="Avenir Roman"/>
              </a:defRPr>
            </a:pPr>
            <a:r>
              <a:rPr lang="pt-BR" sz="1488" dirty="0">
                <a:solidFill>
                  <a:srgbClr val="000000"/>
                </a:solidFill>
                <a:latin typeface="Georgia" panose="02040502050405020303" pitchFamily="18" charset="0"/>
                <a:sym typeface="Avenir Roman"/>
              </a:rPr>
              <a:t>Ajudas:</a:t>
            </a:r>
            <a:endParaRPr lang="pt-BR" sz="1116" dirty="0">
              <a:solidFill>
                <a:srgbClr val="000000"/>
              </a:solidFill>
              <a:latin typeface="Georgia" panose="02040502050405020303" pitchFamily="18" charset="0"/>
              <a:ea typeface="Helvetica Neue"/>
              <a:cs typeface="Helvetica Neue"/>
              <a:sym typeface="Helvetica Neue"/>
            </a:endParaRPr>
          </a:p>
          <a:p>
            <a:pPr marL="850391" lvl="1" indent="-283463" defTabSz="850391">
              <a:lnSpc>
                <a:spcPct val="103500"/>
              </a:lnSpc>
              <a:buClr>
                <a:srgbClr val="DE8F32"/>
              </a:buClr>
              <a:buSzPts val="1400"/>
              <a:buFont typeface="Helvetica Neue"/>
              <a:buChar char="○"/>
              <a:defRPr sz="1488">
                <a:solidFill>
                  <a:srgbClr val="000000"/>
                </a:solidFill>
                <a:latin typeface="Avenir"/>
                <a:ea typeface="Avenir"/>
                <a:cs typeface="Avenir"/>
                <a:sym typeface="Avenir Roman"/>
              </a:defRPr>
            </a:pPr>
            <a:r>
              <a:rPr lang="pt-BR" sz="1488" dirty="0">
                <a:solidFill>
                  <a:srgbClr val="000000"/>
                </a:solidFill>
                <a:latin typeface="Georgia" panose="02040502050405020303" pitchFamily="18" charset="0"/>
                <a:sym typeface="Avenir Roman"/>
              </a:rPr>
              <a:t>Equipa Sinodal de coordenação em cada diocese</a:t>
            </a:r>
            <a:endParaRPr lang="pt-BR" sz="1116" dirty="0">
              <a:solidFill>
                <a:srgbClr val="000000"/>
              </a:solidFill>
              <a:latin typeface="Georgia" panose="02040502050405020303" pitchFamily="18" charset="0"/>
              <a:ea typeface="Helvetica Neue"/>
              <a:cs typeface="Helvetica Neue"/>
              <a:sym typeface="Helvetica Neue"/>
            </a:endParaRPr>
          </a:p>
          <a:p>
            <a:pPr marL="850391" lvl="1" indent="-283463" defTabSz="850391">
              <a:lnSpc>
                <a:spcPct val="103500"/>
              </a:lnSpc>
              <a:buClr>
                <a:srgbClr val="DE8F32"/>
              </a:buClr>
              <a:buSzPts val="1400"/>
              <a:buFont typeface="Helvetica Neue"/>
              <a:buChar char="○"/>
              <a:defRPr sz="1488">
                <a:solidFill>
                  <a:srgbClr val="000000"/>
                </a:solidFill>
                <a:latin typeface="Avenir"/>
                <a:ea typeface="Avenir"/>
                <a:cs typeface="Avenir"/>
                <a:sym typeface="Avenir Roman"/>
              </a:defRPr>
            </a:pPr>
            <a:r>
              <a:rPr lang="pt-BR" sz="1488" dirty="0">
                <a:solidFill>
                  <a:srgbClr val="000000"/>
                </a:solidFill>
                <a:latin typeface="Georgia" panose="02040502050405020303" pitchFamily="18" charset="0"/>
                <a:sym typeface="Avenir Roman"/>
              </a:rPr>
              <a:t>Assembleia diocesana no final do processo para ajudar ao discernimento</a:t>
            </a:r>
            <a:endParaRPr lang="pt-BR" sz="1488" dirty="0">
              <a:solidFill>
                <a:srgbClr val="000000"/>
              </a:solidFill>
              <a:latin typeface="Georgia" panose="02040502050405020303" pitchFamily="18" charset="0"/>
              <a:sym typeface="Avenir Roman"/>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434">
                                            <p:bg/>
                                          </p:spTgt>
                                        </p:tgtEl>
                                        <p:attrNameLst>
                                          <p:attrName>style.visibility</p:attrName>
                                        </p:attrNameLst>
                                      </p:cBhvr>
                                      <p:to>
                                        <p:strVal val="visible"/>
                                      </p:to>
                                    </p:set>
                                    <p:animEffect transition="in" filter="fade">
                                      <p:cBhvr>
                                        <p:cTn id="7" dur="500"/>
                                        <p:tgtEl>
                                          <p:spTgt spid="434">
                                            <p:bg/>
                                          </p:spTgt>
                                        </p:tgtEl>
                                      </p:cBhvr>
                                    </p:animEffect>
                                  </p:childTnLst>
                                </p:cTn>
                              </p:par>
                              <p:par>
                                <p:cTn id="8" presetID="10" presetClass="entr" presetSubtype="0" fill="hold" grpId="1" nodeType="withEffect">
                                  <p:stCondLst>
                                    <p:cond delay="0"/>
                                  </p:stCondLst>
                                  <p:iterate>
                                    <p:tmAbs val="0"/>
                                  </p:iterate>
                                  <p:childTnLst>
                                    <p:set>
                                      <p:cBhvr>
                                        <p:cTn id="9" fill="hold"/>
                                        <p:tgtEl>
                                          <p:spTgt spid="434">
                                            <p:txEl>
                                              <p:pRg st="0" end="0"/>
                                            </p:txEl>
                                          </p:spTgt>
                                        </p:tgtEl>
                                        <p:attrNameLst>
                                          <p:attrName>style.visibility</p:attrName>
                                        </p:attrNameLst>
                                      </p:cBhvr>
                                      <p:to>
                                        <p:strVal val="visible"/>
                                      </p:to>
                                    </p:set>
                                    <p:animEffect transition="in" filter="fade">
                                      <p:cBhvr>
                                        <p:cTn id="10" dur="500"/>
                                        <p:tgtEl>
                                          <p:spTgt spid="434">
                                            <p:txEl>
                                              <p:pRg st="0" end="0"/>
                                            </p:txEl>
                                          </p:spTgt>
                                        </p:tgtEl>
                                      </p:cBhvr>
                                    </p:animEffect>
                                  </p:childTnLst>
                                </p:cTn>
                              </p:par>
                              <p:par>
                                <p:cTn id="11" presetID="10" presetClass="entr" presetSubtype="0" fill="hold" grpId="1" nodeType="withEffect">
                                  <p:stCondLst>
                                    <p:cond delay="0"/>
                                  </p:stCondLst>
                                  <p:iterate>
                                    <p:tmAbs val="0"/>
                                  </p:iterate>
                                  <p:childTnLst>
                                    <p:set>
                                      <p:cBhvr>
                                        <p:cTn id="12" fill="hold"/>
                                        <p:tgtEl>
                                          <p:spTgt spid="434">
                                            <p:txEl>
                                              <p:pRg st="2" end="2"/>
                                            </p:txEl>
                                          </p:spTgt>
                                        </p:tgtEl>
                                        <p:attrNameLst>
                                          <p:attrName>style.visibility</p:attrName>
                                        </p:attrNameLst>
                                      </p:cBhvr>
                                      <p:to>
                                        <p:strVal val="visible"/>
                                      </p:to>
                                    </p:set>
                                    <p:animEffect transition="in" filter="fade">
                                      <p:cBhvr>
                                        <p:cTn id="13" dur="500"/>
                                        <p:tgtEl>
                                          <p:spTgt spid="434">
                                            <p:txEl>
                                              <p:pRg st="2" end="2"/>
                                            </p:txEl>
                                          </p:spTgt>
                                        </p:tgtEl>
                                      </p:cBhvr>
                                    </p:animEffect>
                                  </p:childTnLst>
                                </p:cTn>
                              </p:par>
                              <p:par>
                                <p:cTn id="14" presetID="10" presetClass="entr" presetSubtype="0" fill="hold" grpId="1" nodeType="withEffect">
                                  <p:stCondLst>
                                    <p:cond delay="0"/>
                                  </p:stCondLst>
                                  <p:iterate>
                                    <p:tmAbs val="0"/>
                                  </p:iterate>
                                  <p:childTnLst>
                                    <p:set>
                                      <p:cBhvr>
                                        <p:cTn id="15" fill="hold"/>
                                        <p:tgtEl>
                                          <p:spTgt spid="434">
                                            <p:txEl>
                                              <p:pRg st="4" end="4"/>
                                            </p:txEl>
                                          </p:spTgt>
                                        </p:tgtEl>
                                        <p:attrNameLst>
                                          <p:attrName>style.visibility</p:attrName>
                                        </p:attrNameLst>
                                      </p:cBhvr>
                                      <p:to>
                                        <p:strVal val="visible"/>
                                      </p:to>
                                    </p:set>
                                    <p:animEffect transition="in" filter="fade">
                                      <p:cBhvr>
                                        <p:cTn id="16" dur="500"/>
                                        <p:tgtEl>
                                          <p:spTgt spid="434">
                                            <p:txEl>
                                              <p:pRg st="4" end="4"/>
                                            </p:txEl>
                                          </p:spTgt>
                                        </p:tgtEl>
                                      </p:cBhvr>
                                    </p:animEffect>
                                  </p:childTnLst>
                                </p:cTn>
                              </p:par>
                            </p:childTnLst>
                          </p:cTn>
                        </p:par>
                        <p:par>
                          <p:cTn id="17" fill="hold">
                            <p:stCondLst>
                              <p:cond delay="500"/>
                            </p:stCondLst>
                            <p:childTnLst>
                              <p:par>
                                <p:cTn id="18" presetID="10" presetClass="entr" presetSubtype="0" fill="hold" grpId="1" nodeType="afterEffect">
                                  <p:stCondLst>
                                    <p:cond delay="0"/>
                                  </p:stCondLst>
                                  <p:iterate>
                                    <p:tmAbs val="0"/>
                                  </p:iterate>
                                  <p:childTnLst>
                                    <p:set>
                                      <p:cBhvr>
                                        <p:cTn id="19" fill="hold"/>
                                        <p:tgtEl>
                                          <p:spTgt spid="434">
                                            <p:txEl>
                                              <p:pRg st="5" end="5"/>
                                            </p:txEl>
                                          </p:spTgt>
                                        </p:tgtEl>
                                        <p:attrNameLst>
                                          <p:attrName>style.visibility</p:attrName>
                                        </p:attrNameLst>
                                      </p:cBhvr>
                                      <p:to>
                                        <p:strVal val="visible"/>
                                      </p:to>
                                    </p:set>
                                    <p:animEffect transition="in" filter="fade">
                                      <p:cBhvr>
                                        <p:cTn id="20" dur="500"/>
                                        <p:tgtEl>
                                          <p:spTgt spid="434">
                                            <p:txEl>
                                              <p:pRg st="5" end="5"/>
                                            </p:txEl>
                                          </p:spTgt>
                                        </p:tgtEl>
                                      </p:cBhvr>
                                    </p:animEffect>
                                  </p:childTnLst>
                                </p:cTn>
                              </p:par>
                            </p:childTnLst>
                          </p:cTn>
                        </p:par>
                        <p:par>
                          <p:cTn id="21" fill="hold">
                            <p:stCondLst>
                              <p:cond delay="1000"/>
                            </p:stCondLst>
                            <p:childTnLst>
                              <p:par>
                                <p:cTn id="22" presetID="10" presetClass="entr" presetSubtype="0" fill="hold" grpId="1" nodeType="afterEffect">
                                  <p:stCondLst>
                                    <p:cond delay="0"/>
                                  </p:stCondLst>
                                  <p:iterate>
                                    <p:tmAbs val="0"/>
                                  </p:iterate>
                                  <p:childTnLst>
                                    <p:set>
                                      <p:cBhvr>
                                        <p:cTn id="23" fill="hold"/>
                                        <p:tgtEl>
                                          <p:spTgt spid="434">
                                            <p:txEl>
                                              <p:pRg st="6" end="6"/>
                                            </p:txEl>
                                          </p:spTgt>
                                        </p:tgtEl>
                                        <p:attrNameLst>
                                          <p:attrName>style.visibility</p:attrName>
                                        </p:attrNameLst>
                                      </p:cBhvr>
                                      <p:to>
                                        <p:strVal val="visible"/>
                                      </p:to>
                                    </p:set>
                                    <p:animEffect transition="in" filter="fade">
                                      <p:cBhvr>
                                        <p:cTn id="24" dur="500"/>
                                        <p:tgtEl>
                                          <p:spTgt spid="434">
                                            <p:txEl>
                                              <p:pRg st="6" end="6"/>
                                            </p:txEl>
                                          </p:spTgt>
                                        </p:tgtEl>
                                      </p:cBhvr>
                                    </p:animEffect>
                                  </p:childTnLst>
                                </p:cTn>
                              </p:par>
                            </p:childTnLst>
                          </p:cTn>
                        </p:par>
                        <p:par>
                          <p:cTn id="25" fill="hold">
                            <p:stCondLst>
                              <p:cond delay="1500"/>
                            </p:stCondLst>
                            <p:childTnLst>
                              <p:par>
                                <p:cTn id="26" presetID="10" presetClass="entr" presetSubtype="0" fill="hold" grpId="1" nodeType="afterEffect">
                                  <p:stCondLst>
                                    <p:cond delay="0"/>
                                  </p:stCondLst>
                                  <p:iterate>
                                    <p:tmAbs val="0"/>
                                  </p:iterate>
                                  <p:childTnLst>
                                    <p:set>
                                      <p:cBhvr>
                                        <p:cTn id="27" fill="hold"/>
                                        <p:tgtEl>
                                          <p:spTgt spid="434">
                                            <p:txEl>
                                              <p:pRg st="7" end="7"/>
                                            </p:txEl>
                                          </p:spTgt>
                                        </p:tgtEl>
                                        <p:attrNameLst>
                                          <p:attrName>style.visibility</p:attrName>
                                        </p:attrNameLst>
                                      </p:cBhvr>
                                      <p:to>
                                        <p:strVal val="visible"/>
                                      </p:to>
                                    </p:set>
                                    <p:animEffect transition="in" filter="fade">
                                      <p:cBhvr>
                                        <p:cTn id="28" dur="500"/>
                                        <p:tgtEl>
                                          <p:spTgt spid="434">
                                            <p:txEl>
                                              <p:pRg st="7" end="7"/>
                                            </p:txEl>
                                          </p:spTgt>
                                        </p:tgtEl>
                                      </p:cBhvr>
                                    </p:animEffect>
                                  </p:childTnLst>
                                </p:cTn>
                              </p:par>
                            </p:childTnLst>
                          </p:cTn>
                        </p:par>
                        <p:par>
                          <p:cTn id="29" fill="hold">
                            <p:stCondLst>
                              <p:cond delay="2000"/>
                            </p:stCondLst>
                            <p:childTnLst>
                              <p:par>
                                <p:cTn id="30" presetID="10" presetClass="entr" presetSubtype="0" fill="hold" grpId="1" nodeType="afterEffect">
                                  <p:stCondLst>
                                    <p:cond delay="0"/>
                                  </p:stCondLst>
                                  <p:iterate>
                                    <p:tmAbs val="0"/>
                                  </p:iterate>
                                  <p:childTnLst>
                                    <p:set>
                                      <p:cBhvr>
                                        <p:cTn id="31" fill="hold"/>
                                        <p:tgtEl>
                                          <p:spTgt spid="434">
                                            <p:txEl>
                                              <p:pRg st="9" end="9"/>
                                            </p:txEl>
                                          </p:spTgt>
                                        </p:tgtEl>
                                        <p:attrNameLst>
                                          <p:attrName>style.visibility</p:attrName>
                                        </p:attrNameLst>
                                      </p:cBhvr>
                                      <p:to>
                                        <p:strVal val="visible"/>
                                      </p:to>
                                    </p:set>
                                    <p:animEffect transition="in" filter="fade">
                                      <p:cBhvr>
                                        <p:cTn id="32" dur="500"/>
                                        <p:tgtEl>
                                          <p:spTgt spid="434">
                                            <p:txEl>
                                              <p:pRg st="9" end="9"/>
                                            </p:txEl>
                                          </p:spTgt>
                                        </p:tgtEl>
                                      </p:cBhvr>
                                    </p:animEffect>
                                  </p:childTnLst>
                                </p:cTn>
                              </p:par>
                            </p:childTnLst>
                          </p:cTn>
                        </p:par>
                        <p:par>
                          <p:cTn id="33" fill="hold">
                            <p:stCondLst>
                              <p:cond delay="2500"/>
                            </p:stCondLst>
                            <p:childTnLst>
                              <p:par>
                                <p:cTn id="34" presetID="10" presetClass="entr" presetSubtype="0" fill="hold" grpId="1" nodeType="afterEffect">
                                  <p:stCondLst>
                                    <p:cond delay="0"/>
                                  </p:stCondLst>
                                  <p:iterate>
                                    <p:tmAbs val="0"/>
                                  </p:iterate>
                                  <p:childTnLst>
                                    <p:set>
                                      <p:cBhvr>
                                        <p:cTn id="35" fill="hold"/>
                                        <p:tgtEl>
                                          <p:spTgt spid="434">
                                            <p:txEl>
                                              <p:pRg st="10" end="10"/>
                                            </p:txEl>
                                          </p:spTgt>
                                        </p:tgtEl>
                                        <p:attrNameLst>
                                          <p:attrName>style.visibility</p:attrName>
                                        </p:attrNameLst>
                                      </p:cBhvr>
                                      <p:to>
                                        <p:strVal val="visible"/>
                                      </p:to>
                                    </p:set>
                                    <p:animEffect transition="in" filter="fade">
                                      <p:cBhvr>
                                        <p:cTn id="36" dur="500"/>
                                        <p:tgtEl>
                                          <p:spTgt spid="434">
                                            <p:txEl>
                                              <p:pRg st="10" end="10"/>
                                            </p:txEl>
                                          </p:spTgt>
                                        </p:tgtEl>
                                      </p:cBhvr>
                                    </p:animEffect>
                                  </p:childTnLst>
                                </p:cTn>
                              </p:par>
                            </p:childTnLst>
                          </p:cTn>
                        </p:par>
                        <p:par>
                          <p:cTn id="37" fill="hold">
                            <p:stCondLst>
                              <p:cond delay="3000"/>
                            </p:stCondLst>
                            <p:childTnLst>
                              <p:par>
                                <p:cTn id="38" presetID="10" presetClass="entr" presetSubtype="0" fill="hold" grpId="1" nodeType="afterEffect">
                                  <p:stCondLst>
                                    <p:cond delay="0"/>
                                  </p:stCondLst>
                                  <p:iterate>
                                    <p:tmAbs val="0"/>
                                  </p:iterate>
                                  <p:childTnLst>
                                    <p:set>
                                      <p:cBhvr>
                                        <p:cTn id="39" fill="hold"/>
                                        <p:tgtEl>
                                          <p:spTgt spid="434">
                                            <p:txEl>
                                              <p:pRg st="11" end="11"/>
                                            </p:txEl>
                                          </p:spTgt>
                                        </p:tgtEl>
                                        <p:attrNameLst>
                                          <p:attrName>style.visibility</p:attrName>
                                        </p:attrNameLst>
                                      </p:cBhvr>
                                      <p:to>
                                        <p:strVal val="visible"/>
                                      </p:to>
                                    </p:set>
                                    <p:animEffect transition="in" filter="fade">
                                      <p:cBhvr>
                                        <p:cTn id="40" dur="500"/>
                                        <p:tgtEl>
                                          <p:spTgt spid="43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1" build="p" bldLvl="5"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Google Shape;375;p34"/>
          <p:cNvSpPr txBox="1">
            <a:spLocks noGrp="1"/>
          </p:cNvSpPr>
          <p:nvPr>
            <p:ph type="title"/>
          </p:nvPr>
        </p:nvSpPr>
        <p:spPr>
          <a:xfrm>
            <a:off x="398688" y="404829"/>
            <a:ext cx="8298634" cy="637202"/>
          </a:xfrm>
          <a:prstGeom prst="rect">
            <a:avLst/>
          </a:prstGeom>
        </p:spPr>
        <p:txBody>
          <a:bodyPr/>
          <a:lstStyle>
            <a:lvl1pPr algn="ctr">
              <a:defRPr b="0">
                <a:latin typeface="Avenir"/>
                <a:ea typeface="Avenir"/>
                <a:cs typeface="Avenir"/>
                <a:sym typeface="Avenir Roman"/>
              </a:defRPr>
            </a:lvl1pPr>
          </a:lstStyle>
          <a:p>
            <a:r>
              <a:rPr b="1" dirty="0" err="1">
                <a:solidFill>
                  <a:srgbClr val="F28E00"/>
                </a:solidFill>
              </a:rPr>
              <a:t>Desenvolvimento</a:t>
            </a:r>
            <a:r>
              <a:rPr b="1" dirty="0">
                <a:solidFill>
                  <a:srgbClr val="F28E00"/>
                </a:solidFill>
              </a:rPr>
              <a:t> da </a:t>
            </a:r>
            <a:r>
              <a:rPr b="1" dirty="0" err="1">
                <a:solidFill>
                  <a:srgbClr val="F28E00"/>
                </a:solidFill>
              </a:rPr>
              <a:t>etapa</a:t>
            </a:r>
            <a:r>
              <a:rPr b="1" dirty="0">
                <a:solidFill>
                  <a:srgbClr val="F28E00"/>
                </a:solidFill>
              </a:rPr>
              <a:t> </a:t>
            </a:r>
            <a:r>
              <a:rPr b="1" dirty="0" err="1">
                <a:solidFill>
                  <a:srgbClr val="F28E00"/>
                </a:solidFill>
              </a:rPr>
              <a:t>diocesana</a:t>
            </a:r>
            <a:endParaRPr b="1" dirty="0">
              <a:solidFill>
                <a:srgbClr val="F28E00"/>
              </a:solidFill>
            </a:endParaRPr>
          </a:p>
        </p:txBody>
      </p:sp>
      <p:sp>
        <p:nvSpPr>
          <p:cNvPr id="437" name="Google Shape;376;p34"/>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438" name="Google Shape;377;p34"/>
          <p:cNvSpPr/>
          <p:nvPr/>
        </p:nvSpPr>
        <p:spPr>
          <a:xfrm>
            <a:off x="3357119" y="4754409"/>
            <a:ext cx="2186401" cy="1"/>
          </a:xfrm>
          <a:prstGeom prst="line">
            <a:avLst/>
          </a:prstGeom>
          <a:ln w="28575">
            <a:solidFill>
              <a:schemeClr val="accent1"/>
            </a:solidFill>
            <a:prstDash val="dot"/>
          </a:ln>
        </p:spPr>
        <p:txBody>
          <a:bodyPr lIns="45719" rIns="45719"/>
          <a:lstStyle/>
          <a:p>
            <a:endParaRPr/>
          </a:p>
        </p:txBody>
      </p:sp>
      <p:sp>
        <p:nvSpPr>
          <p:cNvPr id="439" name="Google Shape;378;p34"/>
          <p:cNvSpPr txBox="1">
            <a:spLocks noGrp="1"/>
          </p:cNvSpPr>
          <p:nvPr>
            <p:ph type="body" idx="1"/>
          </p:nvPr>
        </p:nvSpPr>
        <p:spPr>
          <a:xfrm>
            <a:off x="496859" y="1105084"/>
            <a:ext cx="8201091" cy="3400009"/>
          </a:xfrm>
          <a:prstGeom prst="rect">
            <a:avLst/>
          </a:prstGeom>
        </p:spPr>
        <p:txBody>
          <a:bodyPr anchor="ctr"/>
          <a:lstStyle/>
          <a:p>
            <a:pPr marL="438911" indent="-292607" defTabSz="877823">
              <a:lnSpc>
                <a:spcPct val="103500"/>
              </a:lnSpc>
              <a:buClr>
                <a:schemeClr val="accent1"/>
              </a:buClr>
              <a:buSzPct val="81081"/>
              <a:buFont typeface="Helvetica Neue"/>
              <a:buChar char="●"/>
              <a:defRPr sz="1344">
                <a:solidFill>
                  <a:srgbClr val="006600"/>
                </a:solidFill>
                <a:latin typeface="Avenir"/>
                <a:ea typeface="Avenir"/>
                <a:cs typeface="Avenir"/>
                <a:sym typeface="Avenir Roman"/>
              </a:defRPr>
            </a:pPr>
            <a:r>
              <a:rPr b="1" dirty="0" err="1">
                <a:latin typeface="Georgia" panose="02040502050405020303" pitchFamily="18" charset="0"/>
              </a:rPr>
              <a:t>Responsáveis</a:t>
            </a:r>
            <a:r>
              <a:rPr b="1" dirty="0">
                <a:latin typeface="Georgia" panose="02040502050405020303" pitchFamily="18" charset="0"/>
              </a:rPr>
              <a:t>:</a:t>
            </a:r>
            <a:endParaRPr b="1" dirty="0">
              <a:solidFill>
                <a:srgbClr val="000000"/>
              </a:solidFill>
              <a:latin typeface="Georgia" panose="02040502050405020303" pitchFamily="18" charset="0"/>
              <a:ea typeface="Helvetica Neue"/>
              <a:cs typeface="Helvetica Neue"/>
              <a:sym typeface="Helvetica Neue"/>
            </a:endParaRPr>
          </a:p>
          <a:p>
            <a:pPr marL="877823" lvl="1" indent="-292607" defTabSz="877823">
              <a:lnSpc>
                <a:spcPct val="103500"/>
              </a:lnSpc>
              <a:buClr>
                <a:schemeClr val="accent1"/>
              </a:buClr>
              <a:buSzPct val="81081"/>
              <a:buFont typeface="Helvetica Neue"/>
              <a:buChar char="○"/>
              <a:defRPr sz="1344">
                <a:solidFill>
                  <a:srgbClr val="000000"/>
                </a:solidFill>
                <a:latin typeface="Avenir"/>
                <a:ea typeface="Avenir"/>
                <a:cs typeface="Avenir"/>
                <a:sym typeface="Avenir Roman"/>
              </a:defRPr>
            </a:pPr>
            <a:r>
              <a:rPr dirty="0">
                <a:latin typeface="Georgia" panose="02040502050405020303" pitchFamily="18" charset="0"/>
              </a:rPr>
              <a:t>O </a:t>
            </a:r>
            <a:r>
              <a:rPr dirty="0" err="1">
                <a:latin typeface="Georgia" panose="02040502050405020303" pitchFamily="18" charset="0"/>
              </a:rPr>
              <a:t>Povo</a:t>
            </a:r>
            <a:r>
              <a:rPr dirty="0">
                <a:latin typeface="Georgia" panose="02040502050405020303" pitchFamily="18" charset="0"/>
              </a:rPr>
              <a:t> de Deus, </a:t>
            </a:r>
            <a:r>
              <a:rPr dirty="0" err="1">
                <a:latin typeface="Georgia" panose="02040502050405020303" pitchFamily="18" charset="0"/>
              </a:rPr>
              <a:t>chamado</a:t>
            </a:r>
            <a:r>
              <a:rPr dirty="0">
                <a:latin typeface="Georgia" panose="02040502050405020303" pitchFamily="18" charset="0"/>
              </a:rPr>
              <a:t> a </a:t>
            </a:r>
            <a:r>
              <a:rPr dirty="0" err="1">
                <a:latin typeface="Georgia" panose="02040502050405020303" pitchFamily="18" charset="0"/>
              </a:rPr>
              <a:t>participar</a:t>
            </a:r>
            <a:endParaRPr dirty="0">
              <a:latin typeface="Georgia" panose="02040502050405020303" pitchFamily="18" charset="0"/>
              <a:ea typeface="Helvetica Neue"/>
              <a:cs typeface="Helvetica Neue"/>
              <a:sym typeface="Helvetica Neue"/>
            </a:endParaRPr>
          </a:p>
          <a:p>
            <a:pPr marL="877823" lvl="1" indent="-292607" defTabSz="877823">
              <a:lnSpc>
                <a:spcPct val="103500"/>
              </a:lnSpc>
              <a:buClr>
                <a:schemeClr val="accent1"/>
              </a:buClr>
              <a:buSzPct val="81081"/>
              <a:buFont typeface="Helvetica Neue"/>
              <a:buChar char="○"/>
              <a:defRPr sz="1344">
                <a:solidFill>
                  <a:srgbClr val="000000"/>
                </a:solidFill>
                <a:latin typeface="Avenir"/>
                <a:ea typeface="Avenir"/>
                <a:cs typeface="Avenir"/>
                <a:sym typeface="Avenir Roman"/>
              </a:defRPr>
            </a:pPr>
            <a:r>
              <a:rPr dirty="0">
                <a:latin typeface="Georgia" panose="02040502050405020303" pitchFamily="18" charset="0"/>
              </a:rPr>
              <a:t>O </a:t>
            </a:r>
            <a:r>
              <a:rPr dirty="0" err="1">
                <a:latin typeface="Georgia" panose="02040502050405020303" pitchFamily="18" charset="0"/>
              </a:rPr>
              <a:t>bispo</a:t>
            </a:r>
            <a:r>
              <a:rPr dirty="0">
                <a:latin typeface="Georgia" panose="02040502050405020303" pitchFamily="18" charset="0"/>
              </a:rPr>
              <a:t> </a:t>
            </a:r>
            <a:r>
              <a:rPr dirty="0" err="1">
                <a:latin typeface="Georgia" panose="02040502050405020303" pitchFamily="18" charset="0"/>
              </a:rPr>
              <a:t>diocesano</a:t>
            </a:r>
            <a:r>
              <a:rPr dirty="0">
                <a:latin typeface="Georgia" panose="02040502050405020303" pitchFamily="18" charset="0"/>
              </a:rPr>
              <a:t>, </a:t>
            </a:r>
            <a:r>
              <a:rPr dirty="0" err="1">
                <a:latin typeface="Georgia" panose="02040502050405020303" pitchFamily="18" charset="0"/>
              </a:rPr>
              <a:t>responsável</a:t>
            </a:r>
            <a:r>
              <a:rPr dirty="0">
                <a:latin typeface="Georgia" panose="02040502050405020303" pitchFamily="18" charset="0"/>
              </a:rPr>
              <a:t> </a:t>
            </a:r>
            <a:r>
              <a:rPr dirty="0" err="1">
                <a:latin typeface="Georgia" panose="02040502050405020303" pitchFamily="18" charset="0"/>
              </a:rPr>
              <a:t>pelo</a:t>
            </a:r>
            <a:r>
              <a:rPr dirty="0">
                <a:latin typeface="Georgia" panose="02040502050405020303" pitchFamily="18" charset="0"/>
              </a:rPr>
              <a:t> </a:t>
            </a:r>
            <a:r>
              <a:rPr dirty="0" err="1">
                <a:latin typeface="Georgia" panose="02040502050405020303" pitchFamily="18" charset="0"/>
              </a:rPr>
              <a:t>processo</a:t>
            </a:r>
            <a:r>
              <a:rPr dirty="0">
                <a:latin typeface="Georgia" panose="02040502050405020303" pitchFamily="18" charset="0"/>
              </a:rPr>
              <a:t> de </a:t>
            </a:r>
            <a:r>
              <a:rPr dirty="0" err="1">
                <a:latin typeface="Georgia" panose="02040502050405020303" pitchFamily="18" charset="0"/>
              </a:rPr>
              <a:t>discernimento</a:t>
            </a:r>
            <a:endParaRPr dirty="0">
              <a:latin typeface="Georgia" panose="02040502050405020303" pitchFamily="18" charset="0"/>
              <a:ea typeface="Helvetica Neue"/>
              <a:cs typeface="Helvetica Neue"/>
              <a:sym typeface="Helvetica Neue"/>
            </a:endParaRPr>
          </a:p>
          <a:p>
            <a:pPr marL="877823" lvl="1" indent="-292607" defTabSz="877823">
              <a:lnSpc>
                <a:spcPct val="103500"/>
              </a:lnSpc>
              <a:buClr>
                <a:schemeClr val="accent1"/>
              </a:buClr>
              <a:buSzPct val="81081"/>
              <a:buFont typeface="Helvetica Neue"/>
              <a:buChar char="○"/>
              <a:defRPr sz="1344">
                <a:solidFill>
                  <a:srgbClr val="000000"/>
                </a:solidFill>
                <a:latin typeface="Avenir"/>
                <a:ea typeface="Avenir"/>
                <a:cs typeface="Avenir"/>
                <a:sym typeface="Avenir Roman"/>
              </a:defRPr>
            </a:pPr>
            <a:r>
              <a:rPr dirty="0">
                <a:latin typeface="Georgia" panose="02040502050405020303" pitchFamily="18" charset="0"/>
              </a:rPr>
              <a:t>A </a:t>
            </a:r>
            <a:r>
              <a:rPr dirty="0" err="1">
                <a:latin typeface="Georgia" panose="02040502050405020303" pitchFamily="18" charset="0"/>
              </a:rPr>
              <a:t>Equipa</a:t>
            </a:r>
            <a:r>
              <a:rPr dirty="0">
                <a:latin typeface="Georgia" panose="02040502050405020303" pitchFamily="18" charset="0"/>
              </a:rPr>
              <a:t> </a:t>
            </a:r>
            <a:r>
              <a:rPr dirty="0" err="1">
                <a:latin typeface="Georgia" panose="02040502050405020303" pitchFamily="18" charset="0"/>
              </a:rPr>
              <a:t>Sinodal</a:t>
            </a:r>
            <a:r>
              <a:rPr dirty="0">
                <a:latin typeface="Georgia" panose="02040502050405020303" pitchFamily="18" charset="0"/>
              </a:rPr>
              <a:t>, que </a:t>
            </a:r>
            <a:r>
              <a:rPr dirty="0" err="1">
                <a:latin typeface="Georgia" panose="02040502050405020303" pitchFamily="18" charset="0"/>
              </a:rPr>
              <a:t>coordena</a:t>
            </a:r>
            <a:r>
              <a:rPr dirty="0">
                <a:latin typeface="Georgia" panose="02040502050405020303" pitchFamily="18" charset="0"/>
              </a:rPr>
              <a:t> e anima</a:t>
            </a:r>
            <a:endParaRPr dirty="0">
              <a:latin typeface="Georgia" panose="02040502050405020303" pitchFamily="18" charset="0"/>
              <a:ea typeface="Helvetica Neue"/>
              <a:cs typeface="Helvetica Neue"/>
              <a:sym typeface="Helvetica Neue"/>
            </a:endParaRPr>
          </a:p>
          <a:p>
            <a:pPr marL="877823" lvl="1" indent="-292607" defTabSz="877823">
              <a:lnSpc>
                <a:spcPct val="103500"/>
              </a:lnSpc>
              <a:buClr>
                <a:schemeClr val="accent1"/>
              </a:buClr>
              <a:buSzPct val="81081"/>
              <a:buFont typeface="Helvetica Neue"/>
              <a:buChar char="○"/>
              <a:defRPr sz="1344">
                <a:solidFill>
                  <a:srgbClr val="000000"/>
                </a:solidFill>
                <a:latin typeface="Avenir"/>
                <a:ea typeface="Avenir"/>
                <a:cs typeface="Avenir"/>
                <a:sym typeface="Avenir Roman"/>
              </a:defRPr>
            </a:pPr>
            <a:r>
              <a:rPr dirty="0" err="1">
                <a:latin typeface="Georgia" panose="02040502050405020303" pitchFamily="18" charset="0"/>
              </a:rPr>
              <a:t>Os</a:t>
            </a:r>
            <a:r>
              <a:rPr dirty="0">
                <a:latin typeface="Georgia" panose="02040502050405020303" pitchFamily="18" charset="0"/>
              </a:rPr>
              <a:t> </a:t>
            </a:r>
            <a:r>
              <a:rPr dirty="0" err="1">
                <a:latin typeface="Georgia" panose="02040502050405020303" pitchFamily="18" charset="0"/>
              </a:rPr>
              <a:t>párocos</a:t>
            </a:r>
            <a:r>
              <a:rPr dirty="0">
                <a:latin typeface="Georgia" panose="02040502050405020303" pitchFamily="18" charset="0"/>
              </a:rPr>
              <a:t>, que </a:t>
            </a:r>
            <a:r>
              <a:rPr dirty="0" err="1">
                <a:latin typeface="Georgia" panose="02040502050405020303" pitchFamily="18" charset="0"/>
              </a:rPr>
              <a:t>devem</a:t>
            </a:r>
            <a:r>
              <a:rPr dirty="0">
                <a:latin typeface="Georgia" panose="02040502050405020303" pitchFamily="18" charset="0"/>
              </a:rPr>
              <a:t> </a:t>
            </a:r>
            <a:r>
              <a:rPr dirty="0" err="1">
                <a:latin typeface="Georgia" panose="02040502050405020303" pitchFamily="18" charset="0"/>
              </a:rPr>
              <a:t>tornar</a:t>
            </a:r>
            <a:r>
              <a:rPr dirty="0">
                <a:latin typeface="Georgia" panose="02040502050405020303" pitchFamily="18" charset="0"/>
              </a:rPr>
              <a:t> </a:t>
            </a:r>
            <a:r>
              <a:rPr dirty="0" err="1">
                <a:latin typeface="Georgia" panose="02040502050405020303" pitchFamily="18" charset="0"/>
              </a:rPr>
              <a:t>possível</a:t>
            </a:r>
            <a:r>
              <a:rPr dirty="0">
                <a:latin typeface="Georgia" panose="02040502050405020303" pitchFamily="18" charset="0"/>
              </a:rPr>
              <a:t> a </a:t>
            </a:r>
            <a:r>
              <a:rPr dirty="0" err="1">
                <a:latin typeface="Georgia" panose="02040502050405020303" pitchFamily="18" charset="0"/>
              </a:rPr>
              <a:t>participação</a:t>
            </a:r>
            <a:r>
              <a:rPr dirty="0">
                <a:latin typeface="Georgia" panose="02040502050405020303" pitchFamily="18" charset="0"/>
              </a:rPr>
              <a:t> a </a:t>
            </a:r>
            <a:r>
              <a:rPr dirty="0" err="1">
                <a:latin typeface="Georgia" panose="02040502050405020303" pitchFamily="18" charset="0"/>
              </a:rPr>
              <a:t>partir</a:t>
            </a:r>
            <a:r>
              <a:rPr dirty="0">
                <a:latin typeface="Georgia" panose="02040502050405020303" pitchFamily="18" charset="0"/>
              </a:rPr>
              <a:t> das </a:t>
            </a:r>
            <a:r>
              <a:rPr dirty="0" err="1">
                <a:latin typeface="Georgia" panose="02040502050405020303" pitchFamily="18" charset="0"/>
              </a:rPr>
              <a:t>paróquias</a:t>
            </a:r>
            <a:endParaRPr dirty="0">
              <a:latin typeface="Georgia" panose="02040502050405020303" pitchFamily="18" charset="0"/>
              <a:ea typeface="Helvetica Neue"/>
              <a:cs typeface="Helvetica Neue"/>
              <a:sym typeface="Helvetica Neue"/>
            </a:endParaRPr>
          </a:p>
          <a:p>
            <a:pPr marL="219455" lvl="1" indent="438911" defTabSz="877823">
              <a:lnSpc>
                <a:spcPct val="103500"/>
              </a:lnSpc>
              <a:defRPr sz="1536">
                <a:solidFill>
                  <a:srgbClr val="000000"/>
                </a:solidFill>
                <a:latin typeface="Avenir"/>
                <a:ea typeface="Avenir"/>
                <a:cs typeface="Avenir"/>
                <a:sym typeface="Avenir Roman"/>
              </a:defRPr>
            </a:pPr>
            <a:endParaRPr dirty="0">
              <a:latin typeface="Georgia" panose="02040502050405020303" pitchFamily="18" charset="0"/>
              <a:ea typeface="Helvetica Neue"/>
              <a:cs typeface="Helvetica Neue"/>
              <a:sym typeface="Helvetica Neue"/>
            </a:endParaRPr>
          </a:p>
          <a:p>
            <a:pPr marL="438911" indent="-292607" defTabSz="877823">
              <a:lnSpc>
                <a:spcPct val="103500"/>
              </a:lnSpc>
              <a:buClr>
                <a:schemeClr val="accent1"/>
              </a:buClr>
              <a:buSzPct val="81081"/>
              <a:buFont typeface="Helvetica Neue"/>
              <a:buChar char="●"/>
              <a:defRPr sz="1344">
                <a:solidFill>
                  <a:srgbClr val="850E33"/>
                </a:solidFill>
                <a:latin typeface="Avenir"/>
                <a:ea typeface="Avenir"/>
                <a:cs typeface="Avenir"/>
                <a:sym typeface="Avenir Roman"/>
              </a:defRPr>
            </a:pPr>
            <a:r>
              <a:rPr b="1" dirty="0" err="1">
                <a:latin typeface="Georgia" panose="02040502050405020303" pitchFamily="18" charset="0"/>
              </a:rPr>
              <a:t>Materiais</a:t>
            </a:r>
            <a:r>
              <a:rPr b="1" dirty="0">
                <a:latin typeface="Georgia" panose="02040502050405020303" pitchFamily="18" charset="0"/>
              </a:rPr>
              <a:t>:</a:t>
            </a:r>
            <a:endParaRPr b="1" dirty="0">
              <a:solidFill>
                <a:srgbClr val="000000"/>
              </a:solidFill>
              <a:latin typeface="Georgia" panose="02040502050405020303" pitchFamily="18" charset="0"/>
              <a:ea typeface="Helvetica Neue"/>
              <a:cs typeface="Helvetica Neue"/>
              <a:sym typeface="Helvetica Neue"/>
            </a:endParaRPr>
          </a:p>
          <a:p>
            <a:pPr marL="877823" lvl="1" indent="-292607" defTabSz="877823">
              <a:lnSpc>
                <a:spcPct val="103500"/>
              </a:lnSpc>
              <a:buClr>
                <a:schemeClr val="accent1"/>
              </a:buClr>
              <a:buSzPct val="81081"/>
              <a:buFont typeface="Helvetica Neue"/>
              <a:buChar char="○"/>
              <a:defRPr sz="1344">
                <a:solidFill>
                  <a:srgbClr val="000000"/>
                </a:solidFill>
                <a:latin typeface="Avenir"/>
                <a:ea typeface="Avenir"/>
                <a:cs typeface="Avenir"/>
                <a:sym typeface="Avenir Roman"/>
              </a:defRPr>
            </a:pPr>
            <a:r>
              <a:rPr dirty="0" err="1">
                <a:latin typeface="Georgia" panose="02040502050405020303" pitchFamily="18" charset="0"/>
              </a:rPr>
              <a:t>Os</a:t>
            </a:r>
            <a:r>
              <a:rPr dirty="0">
                <a:latin typeface="Georgia" panose="02040502050405020303" pitchFamily="18" charset="0"/>
              </a:rPr>
              <a:t> 10 </a:t>
            </a:r>
            <a:r>
              <a:rPr dirty="0" err="1">
                <a:latin typeface="Georgia" panose="02040502050405020303" pitchFamily="18" charset="0"/>
              </a:rPr>
              <a:t>núcleos</a:t>
            </a:r>
            <a:r>
              <a:rPr dirty="0">
                <a:latin typeface="Georgia" panose="02040502050405020303" pitchFamily="18" charset="0"/>
              </a:rPr>
              <a:t> </a:t>
            </a:r>
            <a:r>
              <a:rPr dirty="0" err="1">
                <a:latin typeface="Georgia" panose="02040502050405020303" pitchFamily="18" charset="0"/>
              </a:rPr>
              <a:t>temáticos</a:t>
            </a:r>
            <a:r>
              <a:rPr dirty="0">
                <a:latin typeface="Georgia" panose="02040502050405020303" pitchFamily="18" charset="0"/>
              </a:rPr>
              <a:t> do </a:t>
            </a:r>
            <a:r>
              <a:rPr dirty="0" err="1">
                <a:latin typeface="Georgia" panose="02040502050405020303" pitchFamily="18" charset="0"/>
              </a:rPr>
              <a:t>Documento</a:t>
            </a:r>
            <a:r>
              <a:rPr dirty="0">
                <a:latin typeface="Georgia" panose="02040502050405020303" pitchFamily="18" charset="0"/>
              </a:rPr>
              <a:t> </a:t>
            </a:r>
            <a:r>
              <a:rPr dirty="0" err="1">
                <a:latin typeface="Georgia" panose="02040502050405020303" pitchFamily="18" charset="0"/>
              </a:rPr>
              <a:t>Preparatório</a:t>
            </a:r>
            <a:endParaRPr dirty="0">
              <a:latin typeface="Georgia" panose="02040502050405020303" pitchFamily="18" charset="0"/>
              <a:ea typeface="Helvetica Neue"/>
              <a:cs typeface="Helvetica Neue"/>
              <a:sym typeface="Helvetica Neue"/>
            </a:endParaRPr>
          </a:p>
          <a:p>
            <a:pPr marL="877823" lvl="1" indent="-292607" defTabSz="877823">
              <a:lnSpc>
                <a:spcPct val="103500"/>
              </a:lnSpc>
              <a:buClr>
                <a:schemeClr val="accent1"/>
              </a:buClr>
              <a:buSzPct val="81081"/>
              <a:buFont typeface="Helvetica Neue"/>
              <a:buChar char="○"/>
              <a:defRPr sz="1344">
                <a:solidFill>
                  <a:srgbClr val="000000"/>
                </a:solidFill>
                <a:latin typeface="Avenir"/>
                <a:ea typeface="Avenir"/>
                <a:cs typeface="Avenir"/>
                <a:sym typeface="Avenir Roman"/>
              </a:defRPr>
            </a:pPr>
            <a:r>
              <a:rPr dirty="0">
                <a:latin typeface="Georgia" panose="02040502050405020303" pitchFamily="18" charset="0"/>
              </a:rPr>
              <a:t>O que </a:t>
            </a:r>
            <a:r>
              <a:rPr dirty="0" err="1">
                <a:latin typeface="Georgia" panose="02040502050405020303" pitchFamily="18" charset="0"/>
              </a:rPr>
              <a:t>cada</a:t>
            </a:r>
            <a:r>
              <a:rPr dirty="0">
                <a:latin typeface="Georgia" panose="02040502050405020303" pitchFamily="18" charset="0"/>
              </a:rPr>
              <a:t> diocese </a:t>
            </a:r>
            <a:r>
              <a:rPr dirty="0" err="1">
                <a:latin typeface="Georgia" panose="02040502050405020303" pitchFamily="18" charset="0"/>
              </a:rPr>
              <a:t>puder</a:t>
            </a:r>
            <a:r>
              <a:rPr dirty="0">
                <a:latin typeface="Georgia" panose="02040502050405020303" pitchFamily="18" charset="0"/>
              </a:rPr>
              <a:t> </a:t>
            </a:r>
            <a:r>
              <a:rPr dirty="0" err="1">
                <a:latin typeface="Georgia" panose="02040502050405020303" pitchFamily="18" charset="0"/>
              </a:rPr>
              <a:t>preparar</a:t>
            </a:r>
            <a:endParaRPr dirty="0">
              <a:latin typeface="Georgia" panose="02040502050405020303" pitchFamily="18" charset="0"/>
              <a:ea typeface="Helvetica Neue"/>
              <a:cs typeface="Helvetica Neue"/>
              <a:sym typeface="Helvetica Neue"/>
            </a:endParaRPr>
          </a:p>
          <a:p>
            <a:pPr marL="219455" lvl="1" indent="438911" defTabSz="877823">
              <a:lnSpc>
                <a:spcPct val="103500"/>
              </a:lnSpc>
              <a:defRPr sz="1536">
                <a:solidFill>
                  <a:srgbClr val="000000"/>
                </a:solidFill>
                <a:latin typeface="Avenir"/>
                <a:ea typeface="Avenir"/>
                <a:cs typeface="Avenir"/>
                <a:sym typeface="Avenir Roman"/>
              </a:defRPr>
            </a:pPr>
            <a:endParaRPr dirty="0">
              <a:latin typeface="Georgia" panose="02040502050405020303" pitchFamily="18" charset="0"/>
              <a:ea typeface="Helvetica Neue"/>
              <a:cs typeface="Helvetica Neue"/>
              <a:sym typeface="Helvetica Neue"/>
            </a:endParaRPr>
          </a:p>
          <a:p>
            <a:pPr marL="438911" indent="-292607" defTabSz="877823">
              <a:lnSpc>
                <a:spcPct val="103500"/>
              </a:lnSpc>
              <a:buClr>
                <a:schemeClr val="accent1"/>
              </a:buClr>
              <a:buSzPct val="81081"/>
              <a:buFont typeface="Helvetica Neue"/>
              <a:buChar char="●"/>
              <a:defRPr sz="1344">
                <a:solidFill>
                  <a:srgbClr val="008186"/>
                </a:solidFill>
                <a:latin typeface="Avenir"/>
                <a:ea typeface="Avenir"/>
                <a:cs typeface="Avenir"/>
                <a:sym typeface="Avenir Roman"/>
              </a:defRPr>
            </a:pPr>
            <a:r>
              <a:rPr b="1" dirty="0">
                <a:latin typeface="Georgia" panose="02040502050405020303" pitchFamily="18" charset="0"/>
              </a:rPr>
              <a:t>A </a:t>
            </a:r>
            <a:r>
              <a:rPr b="1" dirty="0" err="1">
                <a:latin typeface="Georgia" panose="02040502050405020303" pitchFamily="18" charset="0"/>
              </a:rPr>
              <a:t>ter</a:t>
            </a:r>
            <a:r>
              <a:rPr b="1" dirty="0">
                <a:latin typeface="Georgia" panose="02040502050405020303" pitchFamily="18" charset="0"/>
              </a:rPr>
              <a:t> </a:t>
            </a:r>
            <a:r>
              <a:rPr b="1" dirty="0" err="1">
                <a:latin typeface="Georgia" panose="02040502050405020303" pitchFamily="18" charset="0"/>
              </a:rPr>
              <a:t>em</a:t>
            </a:r>
            <a:r>
              <a:rPr b="1" dirty="0">
                <a:latin typeface="Georgia" panose="02040502050405020303" pitchFamily="18" charset="0"/>
              </a:rPr>
              <a:t> </a:t>
            </a:r>
            <a:r>
              <a:rPr b="1" dirty="0" err="1">
                <a:latin typeface="Georgia" panose="02040502050405020303" pitchFamily="18" charset="0"/>
              </a:rPr>
              <a:t>conta</a:t>
            </a:r>
            <a:r>
              <a:rPr b="1" dirty="0">
                <a:latin typeface="Georgia" panose="02040502050405020303" pitchFamily="18" charset="0"/>
              </a:rPr>
              <a:t>:</a:t>
            </a:r>
            <a:endParaRPr b="1" dirty="0">
              <a:solidFill>
                <a:srgbClr val="000000"/>
              </a:solidFill>
              <a:latin typeface="Georgia" panose="02040502050405020303" pitchFamily="18" charset="0"/>
              <a:ea typeface="Helvetica Neue"/>
              <a:cs typeface="Helvetica Neue"/>
              <a:sym typeface="Helvetica Neue"/>
            </a:endParaRPr>
          </a:p>
          <a:p>
            <a:pPr marL="877823" lvl="1" indent="-292607" defTabSz="877823">
              <a:lnSpc>
                <a:spcPct val="103500"/>
              </a:lnSpc>
              <a:buClr>
                <a:schemeClr val="accent1"/>
              </a:buClr>
              <a:buSzPct val="81081"/>
              <a:buFont typeface="Helvetica Neue"/>
              <a:buChar char="○"/>
              <a:defRPr sz="1344">
                <a:solidFill>
                  <a:srgbClr val="000000"/>
                </a:solidFill>
                <a:latin typeface="Avenir"/>
                <a:ea typeface="Avenir"/>
                <a:cs typeface="Avenir"/>
                <a:sym typeface="Avenir Roman"/>
              </a:defRPr>
            </a:pPr>
            <a:r>
              <a:rPr dirty="0" err="1">
                <a:latin typeface="Georgia" panose="02040502050405020303" pitchFamily="18" charset="0"/>
              </a:rPr>
              <a:t>Não</a:t>
            </a:r>
            <a:r>
              <a:rPr dirty="0">
                <a:latin typeface="Georgia" panose="02040502050405020303" pitchFamily="18" charset="0"/>
              </a:rPr>
              <a:t> se </a:t>
            </a:r>
            <a:r>
              <a:rPr dirty="0" err="1">
                <a:latin typeface="Georgia" panose="02040502050405020303" pitchFamily="18" charset="0"/>
              </a:rPr>
              <a:t>trata</a:t>
            </a:r>
            <a:r>
              <a:rPr dirty="0">
                <a:latin typeface="Georgia" panose="02040502050405020303" pitchFamily="18" charset="0"/>
              </a:rPr>
              <a:t> de responder a um </a:t>
            </a:r>
            <a:r>
              <a:rPr dirty="0" err="1">
                <a:latin typeface="Georgia" panose="02040502050405020303" pitchFamily="18" charset="0"/>
              </a:rPr>
              <a:t>questionário</a:t>
            </a:r>
            <a:r>
              <a:rPr dirty="0">
                <a:latin typeface="Georgia" panose="02040502050405020303" pitchFamily="18" charset="0"/>
              </a:rPr>
              <a:t> </a:t>
            </a:r>
            <a:r>
              <a:rPr dirty="0" err="1">
                <a:latin typeface="Georgia" panose="02040502050405020303" pitchFamily="18" charset="0"/>
              </a:rPr>
              <a:t>ou</a:t>
            </a:r>
            <a:r>
              <a:rPr dirty="0">
                <a:latin typeface="Georgia" panose="02040502050405020303" pitchFamily="18" charset="0"/>
              </a:rPr>
              <a:t> </a:t>
            </a:r>
            <a:r>
              <a:rPr dirty="0" err="1">
                <a:latin typeface="Georgia" panose="02040502050405020303" pitchFamily="18" charset="0"/>
              </a:rPr>
              <a:t>exame</a:t>
            </a:r>
            <a:endParaRPr dirty="0">
              <a:latin typeface="Georgia" panose="02040502050405020303" pitchFamily="18" charset="0"/>
              <a:ea typeface="Helvetica Neue"/>
              <a:cs typeface="Helvetica Neue"/>
              <a:sym typeface="Helvetica Neue"/>
            </a:endParaRPr>
          </a:p>
          <a:p>
            <a:pPr marL="877823" lvl="1" indent="-292607" defTabSz="877823">
              <a:lnSpc>
                <a:spcPct val="103500"/>
              </a:lnSpc>
              <a:buClr>
                <a:schemeClr val="accent1"/>
              </a:buClr>
              <a:buSzPct val="81081"/>
              <a:buFont typeface="Helvetica Neue"/>
              <a:buChar char="○"/>
              <a:defRPr sz="1344">
                <a:solidFill>
                  <a:srgbClr val="000000"/>
                </a:solidFill>
                <a:latin typeface="Avenir"/>
                <a:ea typeface="Avenir"/>
                <a:cs typeface="Avenir"/>
                <a:sym typeface="Avenir Roman"/>
              </a:defRPr>
            </a:pPr>
            <a:r>
              <a:rPr dirty="0" err="1">
                <a:latin typeface="Georgia" panose="02040502050405020303" pitchFamily="18" charset="0"/>
              </a:rPr>
              <a:t>Todo</a:t>
            </a:r>
            <a:r>
              <a:rPr dirty="0">
                <a:latin typeface="Georgia" panose="02040502050405020303" pitchFamily="18" charset="0"/>
              </a:rPr>
              <a:t> o material </a:t>
            </a:r>
            <a:r>
              <a:rPr dirty="0" err="1">
                <a:latin typeface="Georgia" panose="02040502050405020303" pitchFamily="18" charset="0"/>
              </a:rPr>
              <a:t>deve</a:t>
            </a:r>
            <a:r>
              <a:rPr dirty="0">
                <a:latin typeface="Georgia" panose="02040502050405020303" pitchFamily="18" charset="0"/>
              </a:rPr>
              <a:t> </a:t>
            </a:r>
            <a:r>
              <a:rPr dirty="0" err="1">
                <a:latin typeface="Georgia" panose="02040502050405020303" pitchFamily="18" charset="0"/>
              </a:rPr>
              <a:t>ajudar</a:t>
            </a:r>
            <a:r>
              <a:rPr dirty="0">
                <a:latin typeface="Georgia" panose="02040502050405020303" pitchFamily="18" charset="0"/>
              </a:rPr>
              <a:t> </a:t>
            </a:r>
            <a:r>
              <a:rPr dirty="0" err="1">
                <a:latin typeface="Georgia" panose="02040502050405020303" pitchFamily="18" charset="0"/>
              </a:rPr>
              <a:t>ao</a:t>
            </a:r>
            <a:r>
              <a:rPr dirty="0">
                <a:latin typeface="Georgia" panose="02040502050405020303" pitchFamily="18" charset="0"/>
              </a:rPr>
              <a:t> </a:t>
            </a:r>
            <a:r>
              <a:rPr dirty="0" err="1">
                <a:latin typeface="Georgia" panose="02040502050405020303" pitchFamily="18" charset="0"/>
              </a:rPr>
              <a:t>diálogo</a:t>
            </a:r>
            <a:r>
              <a:rPr dirty="0">
                <a:latin typeface="Georgia" panose="02040502050405020303" pitchFamily="18" charset="0"/>
              </a:rPr>
              <a:t> e </a:t>
            </a:r>
            <a:r>
              <a:rPr dirty="0" err="1">
                <a:latin typeface="Georgia" panose="02040502050405020303" pitchFamily="18" charset="0"/>
              </a:rPr>
              <a:t>ao</a:t>
            </a:r>
            <a:r>
              <a:rPr dirty="0">
                <a:latin typeface="Georgia" panose="02040502050405020303" pitchFamily="18" charset="0"/>
              </a:rPr>
              <a:t> </a:t>
            </a:r>
            <a:r>
              <a:rPr dirty="0" err="1">
                <a:latin typeface="Georgia" panose="02040502050405020303" pitchFamily="18" charset="0"/>
              </a:rPr>
              <a:t>discernimento</a:t>
            </a:r>
            <a:endParaRPr dirty="0">
              <a:latin typeface="Georgia" panose="02040502050405020303" pitchFamily="18"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439">
                                            <p:bg/>
                                          </p:spTgt>
                                        </p:tgtEl>
                                        <p:attrNameLst>
                                          <p:attrName>style.visibility</p:attrName>
                                        </p:attrNameLst>
                                      </p:cBhvr>
                                      <p:to>
                                        <p:strVal val="visible"/>
                                      </p:to>
                                    </p:set>
                                    <p:animEffect transition="in" filter="fade">
                                      <p:cBhvr>
                                        <p:cTn id="7" dur="500"/>
                                        <p:tgtEl>
                                          <p:spTgt spid="439">
                                            <p:bg/>
                                          </p:spTgt>
                                        </p:tgtEl>
                                      </p:cBhvr>
                                    </p:animEffect>
                                  </p:childTnLst>
                                </p:cTn>
                              </p:par>
                              <p:par>
                                <p:cTn id="8" presetID="10" presetClass="entr" presetSubtype="0" fill="hold" grpId="1" nodeType="withEffect">
                                  <p:stCondLst>
                                    <p:cond delay="0"/>
                                  </p:stCondLst>
                                  <p:iterate>
                                    <p:tmAbs val="0"/>
                                  </p:iterate>
                                  <p:childTnLst>
                                    <p:set>
                                      <p:cBhvr>
                                        <p:cTn id="9" fill="hold"/>
                                        <p:tgtEl>
                                          <p:spTgt spid="439">
                                            <p:txEl>
                                              <p:pRg st="0" end="0"/>
                                            </p:txEl>
                                          </p:spTgt>
                                        </p:tgtEl>
                                        <p:attrNameLst>
                                          <p:attrName>style.visibility</p:attrName>
                                        </p:attrNameLst>
                                      </p:cBhvr>
                                      <p:to>
                                        <p:strVal val="visible"/>
                                      </p:to>
                                    </p:set>
                                    <p:animEffect transition="in" filter="fade">
                                      <p:cBhvr>
                                        <p:cTn id="10" dur="500"/>
                                        <p:tgtEl>
                                          <p:spTgt spid="439">
                                            <p:txEl>
                                              <p:pRg st="0" end="0"/>
                                            </p:txEl>
                                          </p:spTgt>
                                        </p:tgtEl>
                                      </p:cBhvr>
                                    </p:animEffect>
                                  </p:childTnLst>
                                </p:cTn>
                              </p:par>
                            </p:childTnLst>
                          </p:cTn>
                        </p:par>
                        <p:par>
                          <p:cTn id="11" fill="hold">
                            <p:stCondLst>
                              <p:cond delay="500"/>
                            </p:stCondLst>
                            <p:childTnLst>
                              <p:par>
                                <p:cTn id="12" presetID="10" presetClass="entr" fill="hold" grpId="1" nodeType="afterEffect">
                                  <p:stCondLst>
                                    <p:cond delay="0"/>
                                  </p:stCondLst>
                                  <p:iterate>
                                    <p:tmAbs val="0"/>
                                  </p:iterate>
                                  <p:childTnLst>
                                    <p:set>
                                      <p:cBhvr>
                                        <p:cTn id="13" fill="hold"/>
                                        <p:tgtEl>
                                          <p:spTgt spid="439">
                                            <p:txEl>
                                              <p:pRg st="1" end="1"/>
                                            </p:txEl>
                                          </p:spTgt>
                                        </p:tgtEl>
                                        <p:attrNameLst>
                                          <p:attrName>style.visibility</p:attrName>
                                        </p:attrNameLst>
                                      </p:cBhvr>
                                      <p:to>
                                        <p:strVal val="visible"/>
                                      </p:to>
                                    </p:set>
                                    <p:animEffect transition="in" filter="fade">
                                      <p:cBhvr>
                                        <p:cTn id="14" dur="500"/>
                                        <p:tgtEl>
                                          <p:spTgt spid="439">
                                            <p:txEl>
                                              <p:pRg st="1" end="1"/>
                                            </p:txEl>
                                          </p:spTgt>
                                        </p:tgtEl>
                                      </p:cBhvr>
                                    </p:animEffect>
                                  </p:childTnLst>
                                </p:cTn>
                              </p:par>
                            </p:childTnLst>
                          </p:cTn>
                        </p:par>
                        <p:par>
                          <p:cTn id="15" fill="hold">
                            <p:stCondLst>
                              <p:cond delay="1000"/>
                            </p:stCondLst>
                            <p:childTnLst>
                              <p:par>
                                <p:cTn id="16" presetID="10" presetClass="entr" fill="hold" grpId="1" nodeType="afterEffect">
                                  <p:stCondLst>
                                    <p:cond delay="0"/>
                                  </p:stCondLst>
                                  <p:iterate>
                                    <p:tmAbs val="0"/>
                                  </p:iterate>
                                  <p:childTnLst>
                                    <p:set>
                                      <p:cBhvr>
                                        <p:cTn id="17" fill="hold"/>
                                        <p:tgtEl>
                                          <p:spTgt spid="439">
                                            <p:txEl>
                                              <p:pRg st="2" end="2"/>
                                            </p:txEl>
                                          </p:spTgt>
                                        </p:tgtEl>
                                        <p:attrNameLst>
                                          <p:attrName>style.visibility</p:attrName>
                                        </p:attrNameLst>
                                      </p:cBhvr>
                                      <p:to>
                                        <p:strVal val="visible"/>
                                      </p:to>
                                    </p:set>
                                    <p:animEffect transition="in" filter="fade">
                                      <p:cBhvr>
                                        <p:cTn id="18" dur="500"/>
                                        <p:tgtEl>
                                          <p:spTgt spid="439">
                                            <p:txEl>
                                              <p:pRg st="2" end="2"/>
                                            </p:txEl>
                                          </p:spTgt>
                                        </p:tgtEl>
                                      </p:cBhvr>
                                    </p:animEffect>
                                  </p:childTnLst>
                                </p:cTn>
                              </p:par>
                            </p:childTnLst>
                          </p:cTn>
                        </p:par>
                        <p:par>
                          <p:cTn id="19" fill="hold">
                            <p:stCondLst>
                              <p:cond delay="1500"/>
                            </p:stCondLst>
                            <p:childTnLst>
                              <p:par>
                                <p:cTn id="20" presetID="10" presetClass="entr" fill="hold" grpId="1" nodeType="afterEffect">
                                  <p:stCondLst>
                                    <p:cond delay="0"/>
                                  </p:stCondLst>
                                  <p:iterate>
                                    <p:tmAbs val="0"/>
                                  </p:iterate>
                                  <p:childTnLst>
                                    <p:set>
                                      <p:cBhvr>
                                        <p:cTn id="21" fill="hold"/>
                                        <p:tgtEl>
                                          <p:spTgt spid="439">
                                            <p:txEl>
                                              <p:pRg st="3" end="3"/>
                                            </p:txEl>
                                          </p:spTgt>
                                        </p:tgtEl>
                                        <p:attrNameLst>
                                          <p:attrName>style.visibility</p:attrName>
                                        </p:attrNameLst>
                                      </p:cBhvr>
                                      <p:to>
                                        <p:strVal val="visible"/>
                                      </p:to>
                                    </p:set>
                                    <p:animEffect transition="in" filter="fade">
                                      <p:cBhvr>
                                        <p:cTn id="22" dur="500"/>
                                        <p:tgtEl>
                                          <p:spTgt spid="439">
                                            <p:txEl>
                                              <p:pRg st="3" end="3"/>
                                            </p:txEl>
                                          </p:spTgt>
                                        </p:tgtEl>
                                      </p:cBhvr>
                                    </p:animEffect>
                                  </p:childTnLst>
                                </p:cTn>
                              </p:par>
                            </p:childTnLst>
                          </p:cTn>
                        </p:par>
                        <p:par>
                          <p:cTn id="23" fill="hold">
                            <p:stCondLst>
                              <p:cond delay="2000"/>
                            </p:stCondLst>
                            <p:childTnLst>
                              <p:par>
                                <p:cTn id="24" presetID="10" presetClass="entr" fill="hold" grpId="1" nodeType="afterEffect">
                                  <p:stCondLst>
                                    <p:cond delay="0"/>
                                  </p:stCondLst>
                                  <p:iterate>
                                    <p:tmAbs val="0"/>
                                  </p:iterate>
                                  <p:childTnLst>
                                    <p:set>
                                      <p:cBhvr>
                                        <p:cTn id="25" fill="hold"/>
                                        <p:tgtEl>
                                          <p:spTgt spid="439">
                                            <p:txEl>
                                              <p:pRg st="4" end="4"/>
                                            </p:txEl>
                                          </p:spTgt>
                                        </p:tgtEl>
                                        <p:attrNameLst>
                                          <p:attrName>style.visibility</p:attrName>
                                        </p:attrNameLst>
                                      </p:cBhvr>
                                      <p:to>
                                        <p:strVal val="visible"/>
                                      </p:to>
                                    </p:set>
                                    <p:animEffect transition="in" filter="fade">
                                      <p:cBhvr>
                                        <p:cTn id="26" dur="500"/>
                                        <p:tgtEl>
                                          <p:spTgt spid="439">
                                            <p:txEl>
                                              <p:pRg st="4" end="4"/>
                                            </p:txEl>
                                          </p:spTgt>
                                        </p:tgtEl>
                                      </p:cBhvr>
                                    </p:animEffect>
                                  </p:childTnLst>
                                </p:cTn>
                              </p:par>
                            </p:childTnLst>
                          </p:cTn>
                        </p:par>
                        <p:par>
                          <p:cTn id="27" fill="hold">
                            <p:stCondLst>
                              <p:cond delay="2500"/>
                            </p:stCondLst>
                            <p:childTnLst>
                              <p:par>
                                <p:cTn id="28" presetID="10" presetClass="entr" fill="hold" grpId="1" nodeType="afterEffect">
                                  <p:stCondLst>
                                    <p:cond delay="0"/>
                                  </p:stCondLst>
                                  <p:iterate>
                                    <p:tmAbs val="0"/>
                                  </p:iterate>
                                  <p:childTnLst>
                                    <p:set>
                                      <p:cBhvr>
                                        <p:cTn id="29" fill="hold"/>
                                        <p:tgtEl>
                                          <p:spTgt spid="439">
                                            <p:txEl>
                                              <p:pRg st="5" end="5"/>
                                            </p:txEl>
                                          </p:spTgt>
                                        </p:tgtEl>
                                        <p:attrNameLst>
                                          <p:attrName>style.visibility</p:attrName>
                                        </p:attrNameLst>
                                      </p:cBhvr>
                                      <p:to>
                                        <p:strVal val="visible"/>
                                      </p:to>
                                    </p:set>
                                    <p:animEffect transition="in" filter="fade">
                                      <p:cBhvr>
                                        <p:cTn id="30" dur="500"/>
                                        <p:tgtEl>
                                          <p:spTgt spid="439">
                                            <p:txEl>
                                              <p:pRg st="5" end="5"/>
                                            </p:txEl>
                                          </p:spTgt>
                                        </p:tgtEl>
                                      </p:cBhvr>
                                    </p:animEffect>
                                  </p:childTnLst>
                                </p:cTn>
                              </p:par>
                            </p:childTnLst>
                          </p:cTn>
                        </p:par>
                        <p:par>
                          <p:cTn id="31" fill="hold">
                            <p:stCondLst>
                              <p:cond delay="3000"/>
                            </p:stCondLst>
                            <p:childTnLst>
                              <p:par>
                                <p:cTn id="32" presetID="10" presetClass="entr" fill="hold" grpId="1" nodeType="afterEffect">
                                  <p:stCondLst>
                                    <p:cond delay="0"/>
                                  </p:stCondLst>
                                  <p:iterate>
                                    <p:tmAbs val="0"/>
                                  </p:iterate>
                                  <p:childTnLst>
                                    <p:set>
                                      <p:cBhvr>
                                        <p:cTn id="33" fill="hold"/>
                                        <p:tgtEl>
                                          <p:spTgt spid="439">
                                            <p:txEl>
                                              <p:pRg st="6" end="6"/>
                                            </p:txEl>
                                          </p:spTgt>
                                        </p:tgtEl>
                                        <p:attrNameLst>
                                          <p:attrName>style.visibility</p:attrName>
                                        </p:attrNameLst>
                                      </p:cBhvr>
                                      <p:to>
                                        <p:strVal val="visible"/>
                                      </p:to>
                                    </p:set>
                                    <p:animEffect transition="in" filter="fade">
                                      <p:cBhvr>
                                        <p:cTn id="34" dur="500"/>
                                        <p:tgtEl>
                                          <p:spTgt spid="439">
                                            <p:txEl>
                                              <p:pRg st="6" end="6"/>
                                            </p:txEl>
                                          </p:spTgt>
                                        </p:tgtEl>
                                      </p:cBhvr>
                                    </p:animEffect>
                                  </p:childTnLst>
                                </p:cTn>
                              </p:par>
                            </p:childTnLst>
                          </p:cTn>
                        </p:par>
                        <p:par>
                          <p:cTn id="35" fill="hold">
                            <p:stCondLst>
                              <p:cond delay="3500"/>
                            </p:stCondLst>
                            <p:childTnLst>
                              <p:par>
                                <p:cTn id="36" presetID="10" presetClass="entr" fill="hold" grpId="1" nodeType="afterEffect">
                                  <p:stCondLst>
                                    <p:cond delay="0"/>
                                  </p:stCondLst>
                                  <p:iterate>
                                    <p:tmAbs val="0"/>
                                  </p:iterate>
                                  <p:childTnLst>
                                    <p:set>
                                      <p:cBhvr>
                                        <p:cTn id="37" fill="hold"/>
                                        <p:tgtEl>
                                          <p:spTgt spid="439">
                                            <p:txEl>
                                              <p:pRg st="7" end="7"/>
                                            </p:txEl>
                                          </p:spTgt>
                                        </p:tgtEl>
                                        <p:attrNameLst>
                                          <p:attrName>style.visibility</p:attrName>
                                        </p:attrNameLst>
                                      </p:cBhvr>
                                      <p:to>
                                        <p:strVal val="visible"/>
                                      </p:to>
                                    </p:set>
                                    <p:animEffect transition="in" filter="fade">
                                      <p:cBhvr>
                                        <p:cTn id="38" dur="500"/>
                                        <p:tgtEl>
                                          <p:spTgt spid="439">
                                            <p:txEl>
                                              <p:pRg st="7" end="7"/>
                                            </p:txEl>
                                          </p:spTgt>
                                        </p:tgtEl>
                                      </p:cBhvr>
                                    </p:animEffect>
                                  </p:childTnLst>
                                </p:cTn>
                              </p:par>
                            </p:childTnLst>
                          </p:cTn>
                        </p:par>
                        <p:par>
                          <p:cTn id="39" fill="hold">
                            <p:stCondLst>
                              <p:cond delay="4000"/>
                            </p:stCondLst>
                            <p:childTnLst>
                              <p:par>
                                <p:cTn id="40" presetID="10" presetClass="entr" fill="hold" grpId="1" nodeType="afterEffect">
                                  <p:stCondLst>
                                    <p:cond delay="0"/>
                                  </p:stCondLst>
                                  <p:iterate>
                                    <p:tmAbs val="0"/>
                                  </p:iterate>
                                  <p:childTnLst>
                                    <p:set>
                                      <p:cBhvr>
                                        <p:cTn id="41" fill="hold"/>
                                        <p:tgtEl>
                                          <p:spTgt spid="439">
                                            <p:txEl>
                                              <p:pRg st="8" end="8"/>
                                            </p:txEl>
                                          </p:spTgt>
                                        </p:tgtEl>
                                        <p:attrNameLst>
                                          <p:attrName>style.visibility</p:attrName>
                                        </p:attrNameLst>
                                      </p:cBhvr>
                                      <p:to>
                                        <p:strVal val="visible"/>
                                      </p:to>
                                    </p:set>
                                    <p:animEffect transition="in" filter="fade">
                                      <p:cBhvr>
                                        <p:cTn id="42" dur="500"/>
                                        <p:tgtEl>
                                          <p:spTgt spid="439">
                                            <p:txEl>
                                              <p:pRg st="8" end="8"/>
                                            </p:txEl>
                                          </p:spTgt>
                                        </p:tgtEl>
                                      </p:cBhvr>
                                    </p:animEffect>
                                  </p:childTnLst>
                                </p:cTn>
                              </p:par>
                            </p:childTnLst>
                          </p:cTn>
                        </p:par>
                        <p:par>
                          <p:cTn id="43" fill="hold">
                            <p:stCondLst>
                              <p:cond delay="4500"/>
                            </p:stCondLst>
                            <p:childTnLst>
                              <p:par>
                                <p:cTn id="44" presetID="10" presetClass="entr" fill="hold" grpId="1" nodeType="afterEffect">
                                  <p:stCondLst>
                                    <p:cond delay="0"/>
                                  </p:stCondLst>
                                  <p:iterate>
                                    <p:tmAbs val="0"/>
                                  </p:iterate>
                                  <p:childTnLst>
                                    <p:set>
                                      <p:cBhvr>
                                        <p:cTn id="45" fill="hold"/>
                                        <p:tgtEl>
                                          <p:spTgt spid="439">
                                            <p:txEl>
                                              <p:pRg st="9" end="9"/>
                                            </p:txEl>
                                          </p:spTgt>
                                        </p:tgtEl>
                                        <p:attrNameLst>
                                          <p:attrName>style.visibility</p:attrName>
                                        </p:attrNameLst>
                                      </p:cBhvr>
                                      <p:to>
                                        <p:strVal val="visible"/>
                                      </p:to>
                                    </p:set>
                                    <p:animEffect transition="in" filter="fade">
                                      <p:cBhvr>
                                        <p:cTn id="46" dur="500"/>
                                        <p:tgtEl>
                                          <p:spTgt spid="439">
                                            <p:txEl>
                                              <p:pRg st="9" end="9"/>
                                            </p:txEl>
                                          </p:spTgt>
                                        </p:tgtEl>
                                      </p:cBhvr>
                                    </p:animEffect>
                                  </p:childTnLst>
                                </p:cTn>
                              </p:par>
                            </p:childTnLst>
                          </p:cTn>
                        </p:par>
                        <p:par>
                          <p:cTn id="47" fill="hold">
                            <p:stCondLst>
                              <p:cond delay="5000"/>
                            </p:stCondLst>
                            <p:childTnLst>
                              <p:par>
                                <p:cTn id="48" presetID="10" presetClass="entr" fill="hold" grpId="1" nodeType="afterEffect">
                                  <p:stCondLst>
                                    <p:cond delay="0"/>
                                  </p:stCondLst>
                                  <p:iterate>
                                    <p:tmAbs val="0"/>
                                  </p:iterate>
                                  <p:childTnLst>
                                    <p:set>
                                      <p:cBhvr>
                                        <p:cTn id="49" fill="hold"/>
                                        <p:tgtEl>
                                          <p:spTgt spid="439">
                                            <p:txEl>
                                              <p:pRg st="10" end="10"/>
                                            </p:txEl>
                                          </p:spTgt>
                                        </p:tgtEl>
                                        <p:attrNameLst>
                                          <p:attrName>style.visibility</p:attrName>
                                        </p:attrNameLst>
                                      </p:cBhvr>
                                      <p:to>
                                        <p:strVal val="visible"/>
                                      </p:to>
                                    </p:set>
                                    <p:animEffect transition="in" filter="fade">
                                      <p:cBhvr>
                                        <p:cTn id="50" dur="500"/>
                                        <p:tgtEl>
                                          <p:spTgt spid="439">
                                            <p:txEl>
                                              <p:pRg st="10" end="10"/>
                                            </p:txEl>
                                          </p:spTgt>
                                        </p:tgtEl>
                                      </p:cBhvr>
                                    </p:animEffect>
                                  </p:childTnLst>
                                </p:cTn>
                              </p:par>
                            </p:childTnLst>
                          </p:cTn>
                        </p:par>
                        <p:par>
                          <p:cTn id="51" fill="hold">
                            <p:stCondLst>
                              <p:cond delay="5500"/>
                            </p:stCondLst>
                            <p:childTnLst>
                              <p:par>
                                <p:cTn id="52" presetID="10" presetClass="entr" fill="hold" grpId="1" nodeType="afterEffect">
                                  <p:stCondLst>
                                    <p:cond delay="0"/>
                                  </p:stCondLst>
                                  <p:iterate>
                                    <p:tmAbs val="0"/>
                                  </p:iterate>
                                  <p:childTnLst>
                                    <p:set>
                                      <p:cBhvr>
                                        <p:cTn id="53" fill="hold"/>
                                        <p:tgtEl>
                                          <p:spTgt spid="439">
                                            <p:txEl>
                                              <p:pRg st="11" end="11"/>
                                            </p:txEl>
                                          </p:spTgt>
                                        </p:tgtEl>
                                        <p:attrNameLst>
                                          <p:attrName>style.visibility</p:attrName>
                                        </p:attrNameLst>
                                      </p:cBhvr>
                                      <p:to>
                                        <p:strVal val="visible"/>
                                      </p:to>
                                    </p:set>
                                    <p:animEffect transition="in" filter="fade">
                                      <p:cBhvr>
                                        <p:cTn id="54" dur="500"/>
                                        <p:tgtEl>
                                          <p:spTgt spid="439">
                                            <p:txEl>
                                              <p:pRg st="11" end="11"/>
                                            </p:txEl>
                                          </p:spTgt>
                                        </p:tgtEl>
                                      </p:cBhvr>
                                    </p:animEffect>
                                  </p:childTnLst>
                                </p:cTn>
                              </p:par>
                            </p:childTnLst>
                          </p:cTn>
                        </p:par>
                        <p:par>
                          <p:cTn id="55" fill="hold">
                            <p:stCondLst>
                              <p:cond delay="6000"/>
                            </p:stCondLst>
                            <p:childTnLst>
                              <p:par>
                                <p:cTn id="56" presetID="10" presetClass="entr" fill="hold" grpId="1" nodeType="afterEffect">
                                  <p:stCondLst>
                                    <p:cond delay="0"/>
                                  </p:stCondLst>
                                  <p:iterate>
                                    <p:tmAbs val="0"/>
                                  </p:iterate>
                                  <p:childTnLst>
                                    <p:set>
                                      <p:cBhvr>
                                        <p:cTn id="57" fill="hold"/>
                                        <p:tgtEl>
                                          <p:spTgt spid="439">
                                            <p:txEl>
                                              <p:pRg st="12" end="12"/>
                                            </p:txEl>
                                          </p:spTgt>
                                        </p:tgtEl>
                                        <p:attrNameLst>
                                          <p:attrName>style.visibility</p:attrName>
                                        </p:attrNameLst>
                                      </p:cBhvr>
                                      <p:to>
                                        <p:strVal val="visible"/>
                                      </p:to>
                                    </p:set>
                                    <p:animEffect transition="in" filter="fade">
                                      <p:cBhvr>
                                        <p:cTn id="58" dur="500"/>
                                        <p:tgtEl>
                                          <p:spTgt spid="43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1" build="p" bldLvl="5"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Google Shape;383;p35"/>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Google Shape;388;p36" descr="Google Shape;388;p36"/>
          <p:cNvPicPr>
            <a:picLocks noChangeAspect="1"/>
          </p:cNvPicPr>
          <p:nvPr/>
        </p:nvPicPr>
        <p:blipFill>
          <a:blip r:embed="rId2"/>
          <a:srcRect l="45690" b="15505"/>
          <a:stretch>
            <a:fillRect/>
          </a:stretch>
        </p:blipFill>
        <p:spPr>
          <a:xfrm>
            <a:off x="-78225" y="1750711"/>
            <a:ext cx="3035650" cy="2434664"/>
          </a:xfrm>
          <a:prstGeom prst="rect">
            <a:avLst/>
          </a:prstGeom>
          <a:ln w="12700">
            <a:miter lim="400000"/>
          </a:ln>
        </p:spPr>
      </p:pic>
      <p:pic>
        <p:nvPicPr>
          <p:cNvPr id="444" name="Google Shape;389;p36" descr="Google Shape;389;p36"/>
          <p:cNvPicPr>
            <a:picLocks noChangeAspect="1"/>
          </p:cNvPicPr>
          <p:nvPr/>
        </p:nvPicPr>
        <p:blipFill>
          <a:blip r:embed="rId3"/>
          <a:srcRect b="28769"/>
          <a:stretch>
            <a:fillRect/>
          </a:stretch>
        </p:blipFill>
        <p:spPr>
          <a:xfrm>
            <a:off x="2215080" y="2938241"/>
            <a:ext cx="6263772" cy="2299885"/>
          </a:xfrm>
          <a:prstGeom prst="rect">
            <a:avLst/>
          </a:prstGeom>
          <a:ln w="12700">
            <a:miter lim="400000"/>
          </a:ln>
        </p:spPr>
      </p:pic>
      <p:pic>
        <p:nvPicPr>
          <p:cNvPr id="445" name="Google Shape;390;p36" descr="Google Shape;390;p36"/>
          <p:cNvPicPr>
            <a:picLocks noChangeAspect="1"/>
          </p:cNvPicPr>
          <p:nvPr/>
        </p:nvPicPr>
        <p:blipFill>
          <a:blip r:embed="rId2"/>
          <a:srcRect t="47943" r="9785"/>
          <a:stretch>
            <a:fillRect/>
          </a:stretch>
        </p:blipFill>
        <p:spPr>
          <a:xfrm>
            <a:off x="4225422" y="-67009"/>
            <a:ext cx="5042605" cy="1499986"/>
          </a:xfrm>
          <a:prstGeom prst="rect">
            <a:avLst/>
          </a:prstGeom>
          <a:ln w="12700">
            <a:miter lim="400000"/>
          </a:ln>
        </p:spPr>
      </p:pic>
      <p:sp>
        <p:nvSpPr>
          <p:cNvPr id="446" name="Google Shape;391;p36"/>
          <p:cNvSpPr txBox="1">
            <a:spLocks noGrp="1"/>
          </p:cNvSpPr>
          <p:nvPr>
            <p:ph type="title"/>
          </p:nvPr>
        </p:nvSpPr>
        <p:spPr>
          <a:xfrm>
            <a:off x="930584" y="2081749"/>
            <a:ext cx="7678240" cy="840300"/>
          </a:xfrm>
          <a:prstGeom prst="rect">
            <a:avLst/>
          </a:prstGeom>
        </p:spPr>
        <p:txBody>
          <a:bodyPr>
            <a:noAutofit/>
          </a:bodyPr>
          <a:lstStyle>
            <a:lvl1pPr>
              <a:defRPr sz="4400"/>
            </a:lvl1pPr>
          </a:lstStyle>
          <a:p>
            <a:r>
              <a:rPr dirty="0" err="1">
                <a:latin typeface="Georgia" panose="02040502050405020303" pitchFamily="18" charset="0"/>
              </a:rPr>
              <a:t>Muito</a:t>
            </a:r>
            <a:r>
              <a:rPr dirty="0">
                <a:latin typeface="Georgia" panose="02040502050405020303" pitchFamily="18" charset="0"/>
              </a:rPr>
              <a:t> obrigado!</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Google Shape;142;p4"/>
          <p:cNvSpPr txBox="1">
            <a:spLocks noGrp="1"/>
          </p:cNvSpPr>
          <p:nvPr>
            <p:ph type="title"/>
          </p:nvPr>
        </p:nvSpPr>
        <p:spPr>
          <a:xfrm>
            <a:off x="63378" y="182029"/>
            <a:ext cx="2382109" cy="1809639"/>
          </a:xfrm>
          <a:prstGeom prst="rect">
            <a:avLst/>
          </a:prstGeom>
        </p:spPr>
        <p:txBody>
          <a:bodyPr anchor="ctr">
            <a:normAutofit fontScale="90000"/>
          </a:bodyPr>
          <a:lstStyle>
            <a:lvl1pPr defTabSz="813816">
              <a:defRPr sz="2225" b="0">
                <a:latin typeface="Avenir"/>
                <a:ea typeface="Avenir"/>
                <a:cs typeface="Avenir"/>
                <a:sym typeface="Avenir Roman"/>
              </a:defRPr>
            </a:lvl1pPr>
          </a:lstStyle>
          <a:p>
            <a:r>
              <a:rPr dirty="0" err="1">
                <a:latin typeface="Georgia" panose="02040502050405020303" pitchFamily="18" charset="0"/>
              </a:rPr>
              <a:t>Juntos</a:t>
            </a:r>
            <a:r>
              <a:rPr dirty="0">
                <a:latin typeface="Georgia" panose="02040502050405020303" pitchFamily="18" charset="0"/>
              </a:rPr>
              <a:t>, à </a:t>
            </a:r>
            <a:r>
              <a:rPr dirty="0" err="1">
                <a:latin typeface="Georgia" panose="02040502050405020303" pitchFamily="18" charset="0"/>
              </a:rPr>
              <a:t>escuta</a:t>
            </a:r>
            <a:r>
              <a:rPr dirty="0">
                <a:latin typeface="Georgia" panose="02040502050405020303" pitchFamily="18" charset="0"/>
              </a:rPr>
              <a:t> do </a:t>
            </a:r>
            <a:r>
              <a:rPr dirty="0" err="1">
                <a:latin typeface="Georgia" panose="02040502050405020303" pitchFamily="18" charset="0"/>
              </a:rPr>
              <a:t>Espírito</a:t>
            </a:r>
            <a:r>
              <a:rPr dirty="0">
                <a:latin typeface="Georgia" panose="02040502050405020303" pitchFamily="18" charset="0"/>
              </a:rPr>
              <a:t> Santo, </a:t>
            </a:r>
            <a:r>
              <a:rPr dirty="0" err="1">
                <a:latin typeface="Georgia" panose="02040502050405020303" pitchFamily="18" charset="0"/>
              </a:rPr>
              <a:t>deixemo-nos</a:t>
            </a:r>
            <a:r>
              <a:rPr dirty="0">
                <a:latin typeface="Georgia" panose="02040502050405020303" pitchFamily="18" charset="0"/>
              </a:rPr>
              <a:t> </a:t>
            </a:r>
            <a:r>
              <a:rPr dirty="0" err="1">
                <a:latin typeface="Georgia" panose="02040502050405020303" pitchFamily="18" charset="0"/>
              </a:rPr>
              <a:t>guiar</a:t>
            </a:r>
            <a:r>
              <a:rPr dirty="0">
                <a:latin typeface="Georgia" panose="02040502050405020303" pitchFamily="18" charset="0"/>
              </a:rPr>
              <a:t> </a:t>
            </a:r>
            <a:r>
              <a:rPr dirty="0" err="1">
                <a:latin typeface="Georgia" panose="02040502050405020303" pitchFamily="18" charset="0"/>
              </a:rPr>
              <a:t>por</a:t>
            </a:r>
            <a:r>
              <a:rPr dirty="0">
                <a:latin typeface="Georgia" panose="02040502050405020303" pitchFamily="18" charset="0"/>
              </a:rPr>
              <a:t> Deus</a:t>
            </a:r>
          </a:p>
        </p:txBody>
      </p:sp>
      <p:sp>
        <p:nvSpPr>
          <p:cNvPr id="282" name="Google Shape;143;p4"/>
          <p:cNvSpPr txBox="1">
            <a:spLocks noGrp="1"/>
          </p:cNvSpPr>
          <p:nvPr>
            <p:ph type="sldNum" sz="quarter" idx="2"/>
          </p:nvPr>
        </p:nvSpPr>
        <p:spPr>
          <a:xfrm>
            <a:off x="8823859" y="4685836"/>
            <a:ext cx="252041"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83" name="Google Shape;144;p4"/>
          <p:cNvSpPr txBox="1"/>
          <p:nvPr/>
        </p:nvSpPr>
        <p:spPr>
          <a:xfrm>
            <a:off x="1848678" y="2640531"/>
            <a:ext cx="3352672" cy="276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nchor="ctr">
            <a:spAutoFit/>
          </a:bodyPr>
          <a:lstStyle/>
          <a:p>
            <a:pPr>
              <a:defRPr sz="1200">
                <a:latin typeface="Avenir"/>
                <a:ea typeface="Avenir"/>
                <a:cs typeface="Avenir"/>
                <a:sym typeface="Avenir Roman"/>
              </a:defRPr>
            </a:pPr>
            <a:endParaRPr dirty="0">
              <a:latin typeface="Georgia" panose="02040502050405020303" pitchFamily="18" charset="0"/>
            </a:endParaRPr>
          </a:p>
        </p:txBody>
      </p:sp>
      <p:pic>
        <p:nvPicPr>
          <p:cNvPr id="6" name="Picture 2" descr="C:\Users\schibowski.l\Downloads\cathopic_149601619538903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630" r="-266"/>
          <a:stretch/>
        </p:blipFill>
        <p:spPr bwMode="auto">
          <a:xfrm>
            <a:off x="5307494" y="1"/>
            <a:ext cx="4181355" cy="5143499"/>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367515" y="59760"/>
            <a:ext cx="3964011" cy="2166940"/>
          </a:xfrm>
          <a:prstGeom prst="rect">
            <a:avLst/>
          </a:prstGeom>
          <a:noFill/>
        </p:spPr>
        <p:txBody>
          <a:bodyPr wrap="square">
            <a:spAutoFit/>
          </a:bodyPr>
          <a:lstStyle/>
          <a:p>
            <a:pPr>
              <a:lnSpc>
                <a:spcPct val="107000"/>
              </a:lnSpc>
            </a:pP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Espírito Santo!</a:t>
            </a:r>
            <a:endPar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pt-BR" dirty="0" smtClean="0">
                <a:solidFill>
                  <a:srgbClr val="F28E00"/>
                </a:solidFill>
                <a:latin typeface="Calibri" panose="020F0502020204030204" pitchFamily="34" charset="0"/>
                <a:ea typeface="Calibri" panose="020F0502020204030204" pitchFamily="34" charset="0"/>
                <a:cs typeface="Times New Roman" panose="02020603050405020304" pitchFamily="18" charset="0"/>
              </a:rPr>
              <a:t>Eis-nos </a:t>
            </a: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aqui, diante de Vós, </a:t>
            </a:r>
            <a:endPar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endParaRPr>
          </a:p>
          <a:p>
            <a:pPr defTabSz="269875">
              <a:lnSpc>
                <a:spcPct val="107000"/>
              </a:lnSpc>
            </a:pPr>
            <a:r>
              <a:rPr lang="pt-BR" dirty="0" smtClean="0">
                <a:solidFill>
                  <a:srgbClr val="F28E00"/>
                </a:solidFill>
                <a:latin typeface="Calibri" panose="020F0502020204030204" pitchFamily="34" charset="0"/>
                <a:ea typeface="Calibri" panose="020F0502020204030204" pitchFamily="34" charset="0"/>
                <a:cs typeface="Times New Roman" panose="02020603050405020304" pitchFamily="18" charset="0"/>
              </a:rPr>
              <a:t>	reunidos </a:t>
            </a: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em vosso Nome.</a:t>
            </a:r>
            <a:endPar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Nosso defensor, vinde,</a:t>
            </a:r>
            <a:endPar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endParaRPr>
          </a:p>
          <a:p>
            <a:pPr defTabSz="269875">
              <a:lnSpc>
                <a:spcPct val="107000"/>
              </a:lnSpc>
            </a:pPr>
            <a:r>
              <a:rPr lang="pt-BR" dirty="0" smtClean="0">
                <a:solidFill>
                  <a:srgbClr val="F28E00"/>
                </a:solidFill>
                <a:latin typeface="Calibri" panose="020F0502020204030204" pitchFamily="34" charset="0"/>
                <a:ea typeface="Calibri" panose="020F0502020204030204" pitchFamily="34" charset="0"/>
                <a:cs typeface="Times New Roman" panose="02020603050405020304" pitchFamily="18" charset="0"/>
              </a:rPr>
              <a:t>	ficai </a:t>
            </a: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connosco;</a:t>
            </a:r>
            <a:endPar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endParaRPr>
          </a:p>
          <a:p>
            <a:pPr defTabSz="269875">
              <a:lnSpc>
                <a:spcPct val="107000"/>
              </a:lnSpc>
            </a:pPr>
            <a:r>
              <a:rPr lang="pt-BR" dirty="0" smtClean="0">
                <a:solidFill>
                  <a:srgbClr val="F28E00"/>
                </a:solidFill>
                <a:latin typeface="Calibri" panose="020F0502020204030204" pitchFamily="34" charset="0"/>
                <a:ea typeface="Calibri" panose="020F0502020204030204" pitchFamily="34" charset="0"/>
                <a:cs typeface="Times New Roman" panose="02020603050405020304" pitchFamily="18" charset="0"/>
              </a:rPr>
              <a:t>	tomai </a:t>
            </a: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posse do nosso coração.</a:t>
            </a:r>
            <a:endPar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Mostrai-nos o destino,</a:t>
            </a:r>
            <a:endPar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endParaRPr>
          </a:p>
          <a:p>
            <a:pPr defTabSz="269875">
              <a:lnSpc>
                <a:spcPct val="107000"/>
              </a:lnSpc>
            </a:pPr>
            <a:r>
              <a:rPr lang="pt-BR" dirty="0" smtClean="0">
                <a:solidFill>
                  <a:srgbClr val="F28E00"/>
                </a:solidFill>
                <a:latin typeface="Calibri" panose="020F0502020204030204" pitchFamily="34" charset="0"/>
                <a:ea typeface="Calibri" panose="020F0502020204030204" pitchFamily="34" charset="0"/>
                <a:cs typeface="Times New Roman" panose="02020603050405020304" pitchFamily="18" charset="0"/>
              </a:rPr>
              <a:t>	caminhai </a:t>
            </a: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connosco,</a:t>
            </a:r>
            <a:endPar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endParaRPr>
          </a:p>
          <a:p>
            <a:pPr defTabSz="269875">
              <a:lnSpc>
                <a:spcPct val="107000"/>
              </a:lnSpc>
            </a:pPr>
            <a:r>
              <a:rPr lang="pt-BR" dirty="0" smtClean="0">
                <a:solidFill>
                  <a:srgbClr val="F28E00"/>
                </a:solidFill>
                <a:latin typeface="Calibri" panose="020F0502020204030204" pitchFamily="34" charset="0"/>
                <a:ea typeface="Calibri" panose="020F0502020204030204" pitchFamily="34" charset="0"/>
                <a:cs typeface="Times New Roman" panose="02020603050405020304" pitchFamily="18" charset="0"/>
              </a:rPr>
              <a:t>	conservando-nos </a:t>
            </a: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em comunhão</a:t>
            </a:r>
            <a:r>
              <a:rPr lang="pt-BR" dirty="0" smtClean="0">
                <a:solidFill>
                  <a:srgbClr val="F28E00"/>
                </a:solidFill>
                <a:latin typeface="Calibri" panose="020F0502020204030204" pitchFamily="34" charset="0"/>
                <a:ea typeface="Calibri" panose="020F0502020204030204" pitchFamily="34" charset="0"/>
                <a:cs typeface="Times New Roman" panose="02020603050405020304" pitchFamily="18" charset="0"/>
              </a:rPr>
              <a:t>.</a:t>
            </a:r>
            <a:endPar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ttangolo 3"/>
          <p:cNvSpPr/>
          <p:nvPr/>
        </p:nvSpPr>
        <p:spPr>
          <a:xfrm>
            <a:off x="854149" y="2104690"/>
            <a:ext cx="4572000" cy="3088987"/>
          </a:xfrm>
          <a:prstGeom prst="rect">
            <a:avLst/>
          </a:prstGeom>
        </p:spPr>
        <p:txBody>
          <a:bodyPr>
            <a:spAutoFit/>
          </a:bodyPr>
          <a:lstStyle/>
          <a:p>
            <a:pPr>
              <a:lnSpc>
                <a:spcPct val="107000"/>
              </a:lnSpc>
            </a:pP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Ai de nós, pecadores, se cairmos na confusão!</a:t>
            </a:r>
            <a:endPar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Não o permitais.</a:t>
            </a:r>
            <a:endPar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Iluminai a nossa ignorância,</a:t>
            </a:r>
            <a:endPar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endParaRPr>
          </a:p>
          <a:p>
            <a:pPr defTabSz="269875">
              <a:lnSpc>
                <a:spcPct val="107000"/>
              </a:lnSpc>
            </a:pP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	libertai-nos da parcialidade.</a:t>
            </a:r>
            <a:endPar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Senhor que dais a vida,</a:t>
            </a:r>
            <a:endPar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endParaRPr>
          </a:p>
          <a:p>
            <a:pPr defTabSz="269875">
              <a:lnSpc>
                <a:spcPct val="107000"/>
              </a:lnSpc>
            </a:pP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	em Vós, a unidade,</a:t>
            </a:r>
            <a:endPar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269875" algn="l"/>
              </a:tabLst>
            </a:pP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	convosco, a verdade e a justiça;</a:t>
            </a:r>
            <a:endPar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269875" algn="l"/>
              </a:tabLst>
            </a:pP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	em marcha até à vida sem ocaso:</a:t>
            </a:r>
          </a:p>
          <a:p>
            <a:pPr>
              <a:lnSpc>
                <a:spcPct val="107000"/>
              </a:lnSpc>
              <a:tabLst>
                <a:tab pos="269875" algn="l"/>
              </a:tabLst>
            </a:pP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 	nós vos suplicamos.</a:t>
            </a:r>
            <a:endPar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Vós que soprais onde e como desejais,</a:t>
            </a:r>
            <a:endPar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endParaRPr>
          </a:p>
          <a:p>
            <a:pPr defTabSz="269875">
              <a:lnSpc>
                <a:spcPct val="107000"/>
              </a:lnSpc>
            </a:pP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	a todos dando a possibilidade de passar,</a:t>
            </a:r>
          </a:p>
          <a:p>
            <a:pPr defTabSz="269875">
              <a:lnSpc>
                <a:spcPct val="107000"/>
              </a:lnSpc>
            </a:pP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	com Jesus, ao Pai: nós vos adoramos,</a:t>
            </a:r>
            <a:endPar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endParaRPr>
          </a:p>
          <a:p>
            <a:pPr defTabSz="269875">
              <a:lnSpc>
                <a:spcPct val="107000"/>
              </a:lnSpc>
            </a:pP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	agora e sempre.  Amen. </a:t>
            </a:r>
            <a:endPar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Google Shape;150;p5"/>
          <p:cNvSpPr txBox="1">
            <a:spLocks noGrp="1"/>
          </p:cNvSpPr>
          <p:nvPr>
            <p:ph type="title"/>
          </p:nvPr>
        </p:nvSpPr>
        <p:spPr>
          <a:xfrm>
            <a:off x="763248" y="558776"/>
            <a:ext cx="7818436" cy="857251"/>
          </a:xfrm>
          <a:prstGeom prst="rect">
            <a:avLst/>
          </a:prstGeom>
        </p:spPr>
        <p:txBody>
          <a:bodyPr/>
          <a:lstStyle>
            <a:lvl1pPr>
              <a:defRPr b="0">
                <a:latin typeface="Avenir"/>
                <a:ea typeface="Avenir"/>
                <a:cs typeface="Avenir"/>
                <a:sym typeface="Avenir Roman"/>
              </a:defRPr>
            </a:lvl1pPr>
          </a:lstStyle>
          <a:p>
            <a:r>
              <a:rPr dirty="0">
                <a:solidFill>
                  <a:srgbClr val="F28E00"/>
                </a:solidFill>
                <a:latin typeface="Georgia" panose="02040502050405020303" pitchFamily="18" charset="0"/>
              </a:rPr>
              <a:t>O </a:t>
            </a:r>
            <a:r>
              <a:rPr dirty="0" err="1">
                <a:solidFill>
                  <a:srgbClr val="F28E00"/>
                </a:solidFill>
                <a:latin typeface="Georgia" panose="02040502050405020303" pitchFamily="18" charset="0"/>
              </a:rPr>
              <a:t>desafio</a:t>
            </a:r>
            <a:r>
              <a:rPr dirty="0">
                <a:solidFill>
                  <a:srgbClr val="F28E00"/>
                </a:solidFill>
                <a:latin typeface="Georgia" panose="02040502050405020303" pitchFamily="18" charset="0"/>
              </a:rPr>
              <a:t> da </a:t>
            </a:r>
            <a:r>
              <a:rPr dirty="0" err="1">
                <a:solidFill>
                  <a:srgbClr val="F28E00"/>
                </a:solidFill>
                <a:latin typeface="Georgia" panose="02040502050405020303" pitchFamily="18" charset="0"/>
              </a:rPr>
              <a:t>sinodalidade</a:t>
            </a:r>
            <a:endParaRPr dirty="0">
              <a:solidFill>
                <a:srgbClr val="F28E00"/>
              </a:solidFill>
              <a:latin typeface="Georgia" panose="02040502050405020303" pitchFamily="18" charset="0"/>
            </a:endParaRPr>
          </a:p>
        </p:txBody>
      </p:sp>
      <p:sp>
        <p:nvSpPr>
          <p:cNvPr id="286" name="Google Shape;151;p5"/>
          <p:cNvSpPr txBox="1">
            <a:spLocks noGrp="1"/>
          </p:cNvSpPr>
          <p:nvPr>
            <p:ph type="body" idx="1"/>
          </p:nvPr>
        </p:nvSpPr>
        <p:spPr>
          <a:xfrm>
            <a:off x="1115615" y="1383505"/>
            <a:ext cx="7787086" cy="3600451"/>
          </a:xfrm>
          <a:prstGeom prst="rect">
            <a:avLst/>
          </a:prstGeom>
        </p:spPr>
        <p:txBody>
          <a:bodyPr anchor="ctr"/>
          <a:lstStyle/>
          <a:p>
            <a:pPr marL="0" indent="152400" algn="just">
              <a:buSzTx/>
              <a:buNone/>
              <a:defRPr sz="2200" i="1">
                <a:latin typeface="+mn-lt"/>
                <a:ea typeface="+mn-ea"/>
                <a:cs typeface="+mn-cs"/>
                <a:sym typeface="Arial"/>
              </a:defRPr>
            </a:pPr>
            <a:r>
              <a:rPr dirty="0" err="1">
                <a:latin typeface="Georgia" panose="02040502050405020303" pitchFamily="18" charset="0"/>
              </a:rPr>
              <a:t>Aquilo</a:t>
            </a:r>
            <a:r>
              <a:rPr dirty="0">
                <a:latin typeface="Georgia" panose="02040502050405020303" pitchFamily="18" charset="0"/>
              </a:rPr>
              <a:t> que o </a:t>
            </a:r>
            <a:r>
              <a:rPr dirty="0" err="1">
                <a:latin typeface="Georgia" panose="02040502050405020303" pitchFamily="18" charset="0"/>
              </a:rPr>
              <a:t>Senhor</a:t>
            </a:r>
            <a:r>
              <a:rPr dirty="0">
                <a:latin typeface="Georgia" panose="02040502050405020303" pitchFamily="18" charset="0"/>
              </a:rPr>
              <a:t> </a:t>
            </a:r>
            <a:r>
              <a:rPr dirty="0" err="1">
                <a:latin typeface="Georgia" panose="02040502050405020303" pitchFamily="18" charset="0"/>
              </a:rPr>
              <a:t>nos</a:t>
            </a:r>
            <a:r>
              <a:rPr dirty="0">
                <a:latin typeface="Georgia" panose="02040502050405020303" pitchFamily="18" charset="0"/>
              </a:rPr>
              <a:t> </a:t>
            </a:r>
            <a:r>
              <a:rPr dirty="0" err="1">
                <a:latin typeface="Georgia" panose="02040502050405020303" pitchFamily="18" charset="0"/>
              </a:rPr>
              <a:t>pede</a:t>
            </a:r>
            <a:r>
              <a:rPr dirty="0">
                <a:latin typeface="Georgia" panose="02040502050405020303" pitchFamily="18" charset="0"/>
              </a:rPr>
              <a:t>, de </a:t>
            </a:r>
            <a:r>
              <a:rPr dirty="0" err="1">
                <a:latin typeface="Georgia" panose="02040502050405020303" pitchFamily="18" charset="0"/>
              </a:rPr>
              <a:t>certo</a:t>
            </a:r>
            <a:r>
              <a:rPr dirty="0">
                <a:latin typeface="Georgia" panose="02040502050405020303" pitchFamily="18" charset="0"/>
              </a:rPr>
              <a:t> </a:t>
            </a:r>
            <a:r>
              <a:rPr dirty="0" err="1">
                <a:latin typeface="Georgia" panose="02040502050405020303" pitchFamily="18" charset="0"/>
              </a:rPr>
              <a:t>modo</a:t>
            </a:r>
            <a:r>
              <a:rPr dirty="0">
                <a:latin typeface="Georgia" panose="02040502050405020303" pitchFamily="18" charset="0"/>
              </a:rPr>
              <a:t> </a:t>
            </a:r>
            <a:r>
              <a:rPr dirty="0" err="1">
                <a:latin typeface="Georgia" panose="02040502050405020303" pitchFamily="18" charset="0"/>
              </a:rPr>
              <a:t>está</a:t>
            </a:r>
            <a:r>
              <a:rPr dirty="0">
                <a:latin typeface="Georgia" panose="02040502050405020303" pitchFamily="18" charset="0"/>
              </a:rPr>
              <a:t> </a:t>
            </a:r>
            <a:r>
              <a:rPr dirty="0" err="1">
                <a:latin typeface="Georgia" panose="02040502050405020303" pitchFamily="18" charset="0"/>
              </a:rPr>
              <a:t>já</a:t>
            </a:r>
            <a:r>
              <a:rPr dirty="0">
                <a:latin typeface="Georgia" panose="02040502050405020303" pitchFamily="18" charset="0"/>
              </a:rPr>
              <a:t> </a:t>
            </a:r>
            <a:r>
              <a:rPr dirty="0" err="1">
                <a:latin typeface="Georgia" panose="02040502050405020303" pitchFamily="18" charset="0"/>
              </a:rPr>
              <a:t>tudo</a:t>
            </a:r>
            <a:r>
              <a:rPr dirty="0">
                <a:latin typeface="Georgia" panose="02040502050405020303" pitchFamily="18" charset="0"/>
              </a:rPr>
              <a:t> </a:t>
            </a:r>
            <a:r>
              <a:rPr dirty="0" err="1">
                <a:latin typeface="Georgia" panose="02040502050405020303" pitchFamily="18" charset="0"/>
              </a:rPr>
              <a:t>contido</a:t>
            </a:r>
            <a:r>
              <a:rPr dirty="0">
                <a:latin typeface="Georgia" panose="02040502050405020303" pitchFamily="18" charset="0"/>
              </a:rPr>
              <a:t> </a:t>
            </a:r>
            <a:r>
              <a:rPr dirty="0" err="1">
                <a:latin typeface="Georgia" panose="02040502050405020303" pitchFamily="18" charset="0"/>
              </a:rPr>
              <a:t>na</a:t>
            </a:r>
            <a:r>
              <a:rPr dirty="0">
                <a:latin typeface="Georgia" panose="02040502050405020303" pitchFamily="18" charset="0"/>
              </a:rPr>
              <a:t> </a:t>
            </a:r>
            <a:r>
              <a:rPr dirty="0" err="1">
                <a:latin typeface="Georgia" panose="02040502050405020303" pitchFamily="18" charset="0"/>
              </a:rPr>
              <a:t>palavra</a:t>
            </a:r>
            <a:r>
              <a:rPr dirty="0">
                <a:latin typeface="Georgia" panose="02040502050405020303" pitchFamily="18" charset="0"/>
              </a:rPr>
              <a:t> «</a:t>
            </a:r>
            <a:r>
              <a:rPr dirty="0" err="1">
                <a:latin typeface="Georgia" panose="02040502050405020303" pitchFamily="18" charset="0"/>
              </a:rPr>
              <a:t>Sínodo</a:t>
            </a:r>
            <a:r>
              <a:rPr dirty="0">
                <a:latin typeface="Georgia" panose="02040502050405020303" pitchFamily="18" charset="0"/>
              </a:rPr>
              <a:t>». </a:t>
            </a:r>
            <a:r>
              <a:rPr dirty="0" err="1">
                <a:latin typeface="Georgia" panose="02040502050405020303" pitchFamily="18" charset="0"/>
              </a:rPr>
              <a:t>Caminhar</a:t>
            </a:r>
            <a:r>
              <a:rPr dirty="0">
                <a:latin typeface="Georgia" panose="02040502050405020303" pitchFamily="18" charset="0"/>
              </a:rPr>
              <a:t> </a:t>
            </a:r>
            <a:r>
              <a:rPr dirty="0" err="1">
                <a:latin typeface="Georgia" panose="02040502050405020303" pitchFamily="18" charset="0"/>
              </a:rPr>
              <a:t>juntos</a:t>
            </a:r>
            <a:r>
              <a:rPr dirty="0">
                <a:latin typeface="Georgia" panose="02040502050405020303" pitchFamily="18" charset="0"/>
              </a:rPr>
              <a:t> – </a:t>
            </a:r>
            <a:r>
              <a:rPr dirty="0" err="1">
                <a:latin typeface="Georgia" panose="02040502050405020303" pitchFamily="18" charset="0"/>
              </a:rPr>
              <a:t>leigos</a:t>
            </a:r>
            <a:r>
              <a:rPr dirty="0">
                <a:latin typeface="Georgia" panose="02040502050405020303" pitchFamily="18" charset="0"/>
              </a:rPr>
              <a:t>, </a:t>
            </a:r>
            <a:r>
              <a:rPr dirty="0" err="1">
                <a:latin typeface="Georgia" panose="02040502050405020303" pitchFamily="18" charset="0"/>
              </a:rPr>
              <a:t>pastores</a:t>
            </a:r>
            <a:r>
              <a:rPr dirty="0">
                <a:latin typeface="Georgia" panose="02040502050405020303" pitchFamily="18" charset="0"/>
              </a:rPr>
              <a:t>, </a:t>
            </a:r>
            <a:r>
              <a:rPr dirty="0" err="1">
                <a:latin typeface="Georgia" panose="02040502050405020303" pitchFamily="18" charset="0"/>
              </a:rPr>
              <a:t>Bispo</a:t>
            </a:r>
            <a:r>
              <a:rPr dirty="0">
                <a:latin typeface="Georgia" panose="02040502050405020303" pitchFamily="18" charset="0"/>
              </a:rPr>
              <a:t> de Roma – é um </a:t>
            </a:r>
            <a:r>
              <a:rPr dirty="0" err="1">
                <a:latin typeface="Georgia" panose="02040502050405020303" pitchFamily="18" charset="0"/>
              </a:rPr>
              <a:t>conceito</a:t>
            </a:r>
            <a:r>
              <a:rPr dirty="0">
                <a:latin typeface="Georgia" panose="02040502050405020303" pitchFamily="18" charset="0"/>
              </a:rPr>
              <a:t> </a:t>
            </a:r>
            <a:r>
              <a:rPr dirty="0" err="1">
                <a:latin typeface="Georgia" panose="02040502050405020303" pitchFamily="18" charset="0"/>
              </a:rPr>
              <a:t>fácil</a:t>
            </a:r>
            <a:r>
              <a:rPr dirty="0">
                <a:latin typeface="Georgia" panose="02040502050405020303" pitchFamily="18" charset="0"/>
              </a:rPr>
              <a:t> de </a:t>
            </a:r>
            <a:r>
              <a:rPr dirty="0" err="1">
                <a:latin typeface="Georgia" panose="02040502050405020303" pitchFamily="18" charset="0"/>
              </a:rPr>
              <a:t>exprimir</a:t>
            </a:r>
            <a:r>
              <a:rPr dirty="0">
                <a:latin typeface="Georgia" panose="02040502050405020303" pitchFamily="18" charset="0"/>
              </a:rPr>
              <a:t> </a:t>
            </a:r>
            <a:r>
              <a:rPr dirty="0" err="1">
                <a:latin typeface="Georgia" panose="02040502050405020303" pitchFamily="18" charset="0"/>
              </a:rPr>
              <a:t>em</a:t>
            </a:r>
            <a:r>
              <a:rPr dirty="0">
                <a:latin typeface="Georgia" panose="02040502050405020303" pitchFamily="18" charset="0"/>
              </a:rPr>
              <a:t> </a:t>
            </a:r>
            <a:r>
              <a:rPr dirty="0" err="1">
                <a:latin typeface="Georgia" panose="02040502050405020303" pitchFamily="18" charset="0"/>
              </a:rPr>
              <a:t>palavras</a:t>
            </a:r>
            <a:r>
              <a:rPr dirty="0">
                <a:latin typeface="Georgia" panose="02040502050405020303" pitchFamily="18" charset="0"/>
              </a:rPr>
              <a:t>, mas </a:t>
            </a:r>
            <a:r>
              <a:rPr dirty="0" err="1">
                <a:latin typeface="Georgia" panose="02040502050405020303" pitchFamily="18" charset="0"/>
              </a:rPr>
              <a:t>não</a:t>
            </a:r>
            <a:r>
              <a:rPr dirty="0">
                <a:latin typeface="Georgia" panose="02040502050405020303" pitchFamily="18" charset="0"/>
              </a:rPr>
              <a:t> é </a:t>
            </a:r>
            <a:r>
              <a:rPr dirty="0" err="1">
                <a:latin typeface="Georgia" panose="02040502050405020303" pitchFamily="18" charset="0"/>
              </a:rPr>
              <a:t>assim</a:t>
            </a:r>
            <a:r>
              <a:rPr dirty="0">
                <a:latin typeface="Georgia" panose="02040502050405020303" pitchFamily="18" charset="0"/>
              </a:rPr>
              <a:t> </a:t>
            </a:r>
            <a:r>
              <a:rPr dirty="0" err="1">
                <a:latin typeface="Georgia" panose="02040502050405020303" pitchFamily="18" charset="0"/>
              </a:rPr>
              <a:t>fácil</a:t>
            </a:r>
            <a:r>
              <a:rPr dirty="0">
                <a:latin typeface="Georgia" panose="02040502050405020303" pitchFamily="18" charset="0"/>
              </a:rPr>
              <a:t> </a:t>
            </a:r>
            <a:r>
              <a:rPr dirty="0" err="1">
                <a:latin typeface="Georgia" panose="02040502050405020303" pitchFamily="18" charset="0"/>
              </a:rPr>
              <a:t>pô</a:t>
            </a:r>
            <a:r>
              <a:rPr dirty="0">
                <a:latin typeface="Georgia" panose="02040502050405020303" pitchFamily="18" charset="0"/>
              </a:rPr>
              <a:t>-lo </a:t>
            </a:r>
            <a:r>
              <a:rPr dirty="0" err="1">
                <a:latin typeface="Georgia" panose="02040502050405020303" pitchFamily="18" charset="0"/>
              </a:rPr>
              <a:t>em</a:t>
            </a:r>
            <a:r>
              <a:rPr dirty="0">
                <a:latin typeface="Georgia" panose="02040502050405020303" pitchFamily="18" charset="0"/>
              </a:rPr>
              <a:t> </a:t>
            </a:r>
            <a:r>
              <a:rPr dirty="0" err="1">
                <a:latin typeface="Georgia" panose="02040502050405020303" pitchFamily="18" charset="0"/>
              </a:rPr>
              <a:t>prática</a:t>
            </a:r>
            <a:r>
              <a:rPr dirty="0">
                <a:latin typeface="Georgia" panose="02040502050405020303" pitchFamily="18" charset="0"/>
              </a:rPr>
              <a:t>.</a:t>
            </a:r>
          </a:p>
          <a:p>
            <a:pPr marL="0" indent="152400" algn="just">
              <a:buSzTx/>
              <a:buNone/>
              <a:defRPr sz="2200" i="1">
                <a:latin typeface="+mn-lt"/>
                <a:ea typeface="+mn-ea"/>
                <a:cs typeface="+mn-cs"/>
                <a:sym typeface="Arial"/>
              </a:defRPr>
            </a:pPr>
            <a:endParaRPr dirty="0">
              <a:latin typeface="Georgia" panose="02040502050405020303" pitchFamily="18" charset="0"/>
            </a:endParaRPr>
          </a:p>
          <a:p>
            <a:pPr marL="0" indent="152400" algn="r">
              <a:buSzTx/>
              <a:buNone/>
              <a:defRPr sz="1100" i="1">
                <a:latin typeface="+mn-lt"/>
                <a:ea typeface="+mn-ea"/>
                <a:cs typeface="+mn-cs"/>
                <a:sym typeface="Arial"/>
              </a:defRPr>
            </a:pPr>
            <a:r>
              <a:rPr dirty="0">
                <a:latin typeface="Georgia" panose="02040502050405020303" pitchFamily="18" charset="0"/>
              </a:rPr>
              <a:t>Papa Francisco</a:t>
            </a:r>
          </a:p>
          <a:p>
            <a:pPr marL="0" indent="152400" algn="r">
              <a:buSzTx/>
              <a:buNone/>
              <a:defRPr sz="1100" i="1" u="sng">
                <a:solidFill>
                  <a:srgbClr val="0000FF"/>
                </a:solidFill>
                <a:latin typeface="+mn-lt"/>
                <a:ea typeface="+mn-ea"/>
                <a:cs typeface="+mn-cs"/>
                <a:sym typeface="Arial"/>
              </a:defRPr>
            </a:pPr>
            <a:r>
              <a:rPr dirty="0" err="1">
                <a:uFill>
                  <a:solidFill>
                    <a:srgbClr val="0000FF"/>
                  </a:solidFill>
                </a:uFill>
                <a:latin typeface="Georgia" panose="02040502050405020303" pitchFamily="18" charset="0"/>
                <a:hlinkClick r:id="rId3"/>
              </a:rPr>
              <a:t>Discurso</a:t>
            </a:r>
            <a:r>
              <a:rPr dirty="0">
                <a:uFill>
                  <a:solidFill>
                    <a:srgbClr val="0000FF"/>
                  </a:solidFill>
                </a:uFill>
                <a:latin typeface="Georgia" panose="02040502050405020303" pitchFamily="18" charset="0"/>
                <a:hlinkClick r:id="rId3"/>
              </a:rPr>
              <a:t> </a:t>
            </a:r>
            <a:r>
              <a:rPr dirty="0" err="1">
                <a:uFill>
                  <a:solidFill>
                    <a:srgbClr val="0000FF"/>
                  </a:solidFill>
                </a:uFill>
                <a:latin typeface="Georgia" panose="02040502050405020303" pitchFamily="18" charset="0"/>
                <a:hlinkClick r:id="rId3"/>
              </a:rPr>
              <a:t>na</a:t>
            </a:r>
            <a:r>
              <a:rPr dirty="0">
                <a:uFill>
                  <a:solidFill>
                    <a:srgbClr val="0000FF"/>
                  </a:solidFill>
                </a:uFill>
                <a:latin typeface="Georgia" panose="02040502050405020303" pitchFamily="18" charset="0"/>
                <a:hlinkClick r:id="rId3"/>
              </a:rPr>
              <a:t> </a:t>
            </a:r>
            <a:r>
              <a:rPr dirty="0" err="1">
                <a:uFill>
                  <a:solidFill>
                    <a:srgbClr val="0000FF"/>
                  </a:solidFill>
                </a:uFill>
                <a:latin typeface="Georgia" panose="02040502050405020303" pitchFamily="18" charset="0"/>
                <a:hlinkClick r:id="rId3"/>
              </a:rPr>
              <a:t>cerimónia</a:t>
            </a:r>
            <a:r>
              <a:rPr dirty="0">
                <a:uFill>
                  <a:solidFill>
                    <a:srgbClr val="0000FF"/>
                  </a:solidFill>
                </a:uFill>
                <a:latin typeface="Georgia" panose="02040502050405020303" pitchFamily="18" charset="0"/>
                <a:hlinkClick r:id="rId3"/>
              </a:rPr>
              <a:t> de </a:t>
            </a:r>
            <a:r>
              <a:rPr dirty="0" err="1">
                <a:latin typeface="Georgia" panose="02040502050405020303" pitchFamily="18" charset="0"/>
              </a:rPr>
              <a:t>comemoração</a:t>
            </a:r>
            <a:r>
              <a:rPr dirty="0">
                <a:latin typeface="Georgia" panose="02040502050405020303" pitchFamily="18" charset="0"/>
              </a:rPr>
              <a:t> dos 50º </a:t>
            </a:r>
            <a:r>
              <a:rPr dirty="0" err="1">
                <a:latin typeface="Georgia" panose="02040502050405020303" pitchFamily="18" charset="0"/>
              </a:rPr>
              <a:t>aniversario</a:t>
            </a:r>
            <a:r>
              <a:rPr dirty="0">
                <a:latin typeface="Georgia" panose="02040502050405020303" pitchFamily="18" charset="0"/>
              </a:rPr>
              <a:t> da </a:t>
            </a:r>
            <a:r>
              <a:rPr dirty="0" err="1">
                <a:latin typeface="Georgia" panose="02040502050405020303" pitchFamily="18" charset="0"/>
              </a:rPr>
              <a:t>instituição</a:t>
            </a:r>
            <a:r>
              <a:rPr dirty="0">
                <a:latin typeface="Georgia" panose="02040502050405020303" pitchFamily="18" charset="0"/>
              </a:rPr>
              <a:t> do </a:t>
            </a:r>
            <a:r>
              <a:rPr dirty="0" err="1">
                <a:latin typeface="Georgia" panose="02040502050405020303" pitchFamily="18" charset="0"/>
              </a:rPr>
              <a:t>Sínodo</a:t>
            </a:r>
            <a:r>
              <a:rPr dirty="0">
                <a:latin typeface="Georgia" panose="02040502050405020303" pitchFamily="18" charset="0"/>
              </a:rPr>
              <a:t> dos </a:t>
            </a:r>
            <a:r>
              <a:rPr dirty="0" err="1">
                <a:latin typeface="Georgia" panose="02040502050405020303" pitchFamily="18" charset="0"/>
              </a:rPr>
              <a:t>Bispos</a:t>
            </a:r>
            <a:endParaRPr dirty="0">
              <a:latin typeface="Georgia" panose="02040502050405020303" pitchFamily="18" charset="0"/>
            </a:endParaRPr>
          </a:p>
          <a:p>
            <a:pPr marL="0" indent="152400" algn="r">
              <a:buSzTx/>
              <a:buNone/>
              <a:defRPr i="1"/>
            </a:pPr>
            <a:r>
              <a:rPr dirty="0">
                <a:latin typeface="Georgia" panose="02040502050405020303" pitchFamily="18" charset="0"/>
              </a:rPr>
              <a:t>17 de </a:t>
            </a:r>
            <a:r>
              <a:rPr dirty="0" err="1">
                <a:latin typeface="Georgia" panose="02040502050405020303" pitchFamily="18" charset="0"/>
              </a:rPr>
              <a:t>outubro</a:t>
            </a:r>
            <a:r>
              <a:rPr dirty="0">
                <a:latin typeface="Georgia" panose="02040502050405020303" pitchFamily="18" charset="0"/>
              </a:rPr>
              <a:t> de 2015</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Google Shape;156;p6" descr="Google Shape;156;p6"/>
          <p:cNvPicPr>
            <a:picLocks noChangeAspect="1"/>
          </p:cNvPicPr>
          <p:nvPr/>
        </p:nvPicPr>
        <p:blipFill>
          <a:blip r:embed="rId3"/>
          <a:srcRect t="16666"/>
          <a:stretch>
            <a:fillRect/>
          </a:stretch>
        </p:blipFill>
        <p:spPr>
          <a:xfrm>
            <a:off x="0" y="-1"/>
            <a:ext cx="9220251" cy="5143499"/>
          </a:xfrm>
          <a:prstGeom prst="rect">
            <a:avLst/>
          </a:prstGeom>
          <a:ln w="12700">
            <a:miter lim="400000"/>
          </a:ln>
        </p:spPr>
      </p:pic>
      <p:sp>
        <p:nvSpPr>
          <p:cNvPr id="291" name="Google Shape;157;p6"/>
          <p:cNvSpPr txBox="1">
            <a:spLocks noGrp="1"/>
          </p:cNvSpPr>
          <p:nvPr>
            <p:ph type="sldNum" sz="quarter" idx="2"/>
          </p:nvPr>
        </p:nvSpPr>
        <p:spPr>
          <a:xfrm>
            <a:off x="8823859" y="4685836"/>
            <a:ext cx="252041"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292" name="Google Shape;158;p6"/>
          <p:cNvSpPr txBox="1">
            <a:spLocks noGrp="1"/>
          </p:cNvSpPr>
          <p:nvPr>
            <p:ph type="body" idx="1"/>
          </p:nvPr>
        </p:nvSpPr>
        <p:spPr>
          <a:xfrm>
            <a:off x="406644" y="133182"/>
            <a:ext cx="8406902" cy="4782000"/>
          </a:xfrm>
          <a:prstGeom prst="rect">
            <a:avLst/>
          </a:prstGeom>
          <a:solidFill>
            <a:schemeClr val="bg1">
              <a:lumMod val="95000"/>
              <a:alpha val="46000"/>
            </a:schemeClr>
          </a:solidFill>
        </p:spPr>
        <p:txBody>
          <a:bodyPr anchor="ctr"/>
          <a:lstStyle/>
          <a:p>
            <a:pPr marL="0" indent="140207" algn="just" defTabSz="841247">
              <a:lnSpc>
                <a:spcPct val="150000"/>
              </a:lnSpc>
              <a:buSzTx/>
              <a:buNone/>
              <a:defRPr sz="1288">
                <a:solidFill>
                  <a:srgbClr val="FFFFFF"/>
                </a:solidFill>
                <a:latin typeface="Avenir"/>
                <a:ea typeface="Avenir"/>
                <a:cs typeface="Avenir"/>
                <a:sym typeface="Avenir Roman"/>
              </a:defRPr>
            </a:pPr>
            <a:r>
              <a:rPr b="1" dirty="0">
                <a:solidFill>
                  <a:schemeClr val="tx1"/>
                </a:solidFill>
              </a:rPr>
              <a:t>A </a:t>
            </a:r>
            <a:r>
              <a:rPr b="1" dirty="0" err="1">
                <a:solidFill>
                  <a:schemeClr val="tx1"/>
                </a:solidFill>
              </a:rPr>
              <a:t>Igreja</a:t>
            </a:r>
            <a:r>
              <a:rPr b="1" dirty="0">
                <a:solidFill>
                  <a:schemeClr val="tx1"/>
                </a:solidFill>
              </a:rPr>
              <a:t> de Deus é </a:t>
            </a:r>
            <a:r>
              <a:rPr b="1" dirty="0" err="1">
                <a:solidFill>
                  <a:schemeClr val="tx1"/>
                </a:solidFill>
              </a:rPr>
              <a:t>convocada</a:t>
            </a:r>
            <a:r>
              <a:rPr b="1" dirty="0">
                <a:solidFill>
                  <a:schemeClr val="tx1"/>
                </a:solidFill>
              </a:rPr>
              <a:t> </a:t>
            </a:r>
            <a:r>
              <a:rPr b="1" dirty="0" err="1">
                <a:solidFill>
                  <a:schemeClr val="tx1"/>
                </a:solidFill>
              </a:rPr>
              <a:t>em</a:t>
            </a:r>
            <a:r>
              <a:rPr b="1" dirty="0">
                <a:solidFill>
                  <a:schemeClr val="tx1"/>
                </a:solidFill>
              </a:rPr>
              <a:t> </a:t>
            </a:r>
            <a:r>
              <a:rPr b="1" dirty="0" err="1">
                <a:solidFill>
                  <a:schemeClr val="tx1"/>
                </a:solidFill>
              </a:rPr>
              <a:t>Sínodo</a:t>
            </a:r>
            <a:r>
              <a:rPr b="1" dirty="0">
                <a:solidFill>
                  <a:schemeClr val="tx1"/>
                </a:solidFill>
              </a:rPr>
              <a:t>. O </a:t>
            </a:r>
            <a:r>
              <a:rPr b="1" dirty="0" err="1">
                <a:solidFill>
                  <a:schemeClr val="tx1"/>
                </a:solidFill>
              </a:rPr>
              <a:t>caminho</a:t>
            </a:r>
            <a:r>
              <a:rPr b="1" dirty="0">
                <a:solidFill>
                  <a:schemeClr val="tx1"/>
                </a:solidFill>
              </a:rPr>
              <a:t>, </a:t>
            </a:r>
            <a:r>
              <a:rPr b="1" dirty="0" err="1">
                <a:solidFill>
                  <a:schemeClr val="tx1"/>
                </a:solidFill>
              </a:rPr>
              <a:t>intitulado</a:t>
            </a:r>
            <a:r>
              <a:rPr b="1" dirty="0">
                <a:solidFill>
                  <a:schemeClr val="tx1"/>
                </a:solidFill>
              </a:rPr>
              <a:t> «Para </a:t>
            </a:r>
            <a:r>
              <a:rPr b="1" dirty="0" err="1">
                <a:solidFill>
                  <a:schemeClr val="tx1"/>
                </a:solidFill>
              </a:rPr>
              <a:t>uma</a:t>
            </a:r>
            <a:r>
              <a:rPr b="1" dirty="0">
                <a:solidFill>
                  <a:schemeClr val="tx1"/>
                </a:solidFill>
              </a:rPr>
              <a:t> </a:t>
            </a:r>
            <a:r>
              <a:rPr b="1" dirty="0" err="1">
                <a:solidFill>
                  <a:schemeClr val="tx1"/>
                </a:solidFill>
              </a:rPr>
              <a:t>Igreja</a:t>
            </a:r>
            <a:r>
              <a:rPr b="1" dirty="0">
                <a:solidFill>
                  <a:schemeClr val="tx1"/>
                </a:solidFill>
              </a:rPr>
              <a:t> </a:t>
            </a:r>
            <a:r>
              <a:rPr b="1" dirty="0" err="1">
                <a:solidFill>
                  <a:schemeClr val="tx1"/>
                </a:solidFill>
              </a:rPr>
              <a:t>sinodal</a:t>
            </a:r>
            <a:r>
              <a:rPr b="1" dirty="0">
                <a:solidFill>
                  <a:schemeClr val="tx1"/>
                </a:solidFill>
              </a:rPr>
              <a:t>: </a:t>
            </a:r>
            <a:r>
              <a:rPr b="1" dirty="0" err="1">
                <a:solidFill>
                  <a:schemeClr val="tx1"/>
                </a:solidFill>
              </a:rPr>
              <a:t>comunhão</a:t>
            </a:r>
            <a:r>
              <a:rPr b="1" dirty="0">
                <a:solidFill>
                  <a:schemeClr val="tx1"/>
                </a:solidFill>
              </a:rPr>
              <a:t>, </a:t>
            </a:r>
            <a:r>
              <a:rPr b="1" dirty="0" err="1">
                <a:solidFill>
                  <a:schemeClr val="tx1"/>
                </a:solidFill>
              </a:rPr>
              <a:t>participação</a:t>
            </a:r>
            <a:r>
              <a:rPr b="1" dirty="0">
                <a:solidFill>
                  <a:schemeClr val="tx1"/>
                </a:solidFill>
              </a:rPr>
              <a:t> e </a:t>
            </a:r>
            <a:r>
              <a:rPr b="1" dirty="0" err="1">
                <a:solidFill>
                  <a:schemeClr val="tx1"/>
                </a:solidFill>
              </a:rPr>
              <a:t>missão</a:t>
            </a:r>
            <a:r>
              <a:rPr b="1" dirty="0">
                <a:solidFill>
                  <a:schemeClr val="tx1"/>
                </a:solidFill>
              </a:rPr>
              <a:t>», </a:t>
            </a:r>
            <a:r>
              <a:rPr b="1" dirty="0" err="1">
                <a:solidFill>
                  <a:schemeClr val="tx1"/>
                </a:solidFill>
              </a:rPr>
              <a:t>iniciará</a:t>
            </a:r>
            <a:r>
              <a:rPr b="1" dirty="0">
                <a:solidFill>
                  <a:schemeClr val="tx1"/>
                </a:solidFill>
              </a:rPr>
              <a:t> </a:t>
            </a:r>
            <a:r>
              <a:rPr b="1" dirty="0" err="1">
                <a:solidFill>
                  <a:schemeClr val="tx1"/>
                </a:solidFill>
              </a:rPr>
              <a:t>solenemente</a:t>
            </a:r>
            <a:r>
              <a:rPr b="1" dirty="0">
                <a:solidFill>
                  <a:schemeClr val="tx1"/>
                </a:solidFill>
              </a:rPr>
              <a:t> </a:t>
            </a:r>
            <a:r>
              <a:rPr b="1" dirty="0" err="1">
                <a:solidFill>
                  <a:schemeClr val="tx1"/>
                </a:solidFill>
              </a:rPr>
              <a:t>nos</a:t>
            </a:r>
            <a:r>
              <a:rPr b="1" dirty="0">
                <a:solidFill>
                  <a:schemeClr val="tx1"/>
                </a:solidFill>
              </a:rPr>
              <a:t> </a:t>
            </a:r>
            <a:r>
              <a:rPr b="1" dirty="0" err="1">
                <a:solidFill>
                  <a:schemeClr val="tx1"/>
                </a:solidFill>
              </a:rPr>
              <a:t>dias</a:t>
            </a:r>
            <a:r>
              <a:rPr b="1" dirty="0">
                <a:solidFill>
                  <a:schemeClr val="tx1"/>
                </a:solidFill>
              </a:rPr>
              <a:t> 9-10 de </a:t>
            </a:r>
            <a:r>
              <a:rPr b="1" dirty="0" err="1">
                <a:solidFill>
                  <a:schemeClr val="tx1"/>
                </a:solidFill>
              </a:rPr>
              <a:t>outubro</a:t>
            </a:r>
            <a:r>
              <a:rPr b="1" dirty="0">
                <a:solidFill>
                  <a:schemeClr val="tx1"/>
                </a:solidFill>
              </a:rPr>
              <a:t> de 2021, </a:t>
            </a:r>
            <a:r>
              <a:rPr b="1" dirty="0" err="1">
                <a:solidFill>
                  <a:schemeClr val="tx1"/>
                </a:solidFill>
              </a:rPr>
              <a:t>em</a:t>
            </a:r>
            <a:r>
              <a:rPr b="1" dirty="0">
                <a:solidFill>
                  <a:schemeClr val="tx1"/>
                </a:solidFill>
              </a:rPr>
              <a:t> Roma, e a 17 de </a:t>
            </a:r>
            <a:r>
              <a:rPr b="1" dirty="0" err="1">
                <a:solidFill>
                  <a:schemeClr val="tx1"/>
                </a:solidFill>
              </a:rPr>
              <a:t>outubro</a:t>
            </a:r>
            <a:r>
              <a:rPr b="1" dirty="0">
                <a:solidFill>
                  <a:schemeClr val="tx1"/>
                </a:solidFill>
              </a:rPr>
              <a:t> </a:t>
            </a:r>
            <a:r>
              <a:rPr b="1" dirty="0" err="1">
                <a:solidFill>
                  <a:schemeClr val="tx1"/>
                </a:solidFill>
              </a:rPr>
              <a:t>seguinte</a:t>
            </a:r>
            <a:r>
              <a:rPr b="1" dirty="0">
                <a:solidFill>
                  <a:schemeClr val="tx1"/>
                </a:solidFill>
              </a:rPr>
              <a:t>, </a:t>
            </a:r>
            <a:r>
              <a:rPr b="1" dirty="0" err="1">
                <a:solidFill>
                  <a:schemeClr val="tx1"/>
                </a:solidFill>
              </a:rPr>
              <a:t>em</a:t>
            </a:r>
            <a:r>
              <a:rPr b="1" dirty="0">
                <a:solidFill>
                  <a:schemeClr val="tx1"/>
                </a:solidFill>
              </a:rPr>
              <a:t> </a:t>
            </a:r>
            <a:r>
              <a:rPr b="1" dirty="0" err="1">
                <a:solidFill>
                  <a:schemeClr val="tx1"/>
                </a:solidFill>
              </a:rPr>
              <a:t>cada</a:t>
            </a:r>
            <a:r>
              <a:rPr b="1" dirty="0">
                <a:solidFill>
                  <a:schemeClr val="tx1"/>
                </a:solidFill>
              </a:rPr>
              <a:t> </a:t>
            </a:r>
            <a:r>
              <a:rPr b="1" dirty="0" err="1">
                <a:solidFill>
                  <a:schemeClr val="tx1"/>
                </a:solidFill>
              </a:rPr>
              <a:t>uma</a:t>
            </a:r>
            <a:r>
              <a:rPr b="1" dirty="0">
                <a:solidFill>
                  <a:schemeClr val="tx1"/>
                </a:solidFill>
              </a:rPr>
              <a:t> das </a:t>
            </a:r>
            <a:r>
              <a:rPr b="1" dirty="0" err="1">
                <a:solidFill>
                  <a:schemeClr val="tx1"/>
                </a:solidFill>
              </a:rPr>
              <a:t>Igrejas</a:t>
            </a:r>
            <a:r>
              <a:rPr b="1" dirty="0">
                <a:solidFill>
                  <a:schemeClr val="tx1"/>
                </a:solidFill>
              </a:rPr>
              <a:t> </a:t>
            </a:r>
            <a:r>
              <a:rPr b="1" dirty="0" err="1">
                <a:solidFill>
                  <a:schemeClr val="tx1"/>
                </a:solidFill>
              </a:rPr>
              <a:t>particulares</a:t>
            </a:r>
            <a:r>
              <a:rPr b="1" dirty="0">
                <a:solidFill>
                  <a:schemeClr val="tx1"/>
                </a:solidFill>
              </a:rPr>
              <a:t>. Uma </a:t>
            </a:r>
            <a:r>
              <a:rPr b="1" dirty="0" err="1">
                <a:solidFill>
                  <a:schemeClr val="tx1"/>
                </a:solidFill>
              </a:rPr>
              <a:t>etapa</a:t>
            </a:r>
            <a:r>
              <a:rPr b="1" dirty="0">
                <a:solidFill>
                  <a:schemeClr val="tx1"/>
                </a:solidFill>
              </a:rPr>
              <a:t> fundamental </a:t>
            </a:r>
            <a:r>
              <a:rPr b="1" dirty="0" err="1">
                <a:solidFill>
                  <a:schemeClr val="tx1"/>
                </a:solidFill>
              </a:rPr>
              <a:t>será</a:t>
            </a:r>
            <a:r>
              <a:rPr b="1" dirty="0">
                <a:solidFill>
                  <a:schemeClr val="tx1"/>
                </a:solidFill>
              </a:rPr>
              <a:t> a </a:t>
            </a:r>
            <a:r>
              <a:rPr b="1" dirty="0" err="1">
                <a:solidFill>
                  <a:schemeClr val="tx1"/>
                </a:solidFill>
              </a:rPr>
              <a:t>celebração</a:t>
            </a:r>
            <a:r>
              <a:rPr b="1" dirty="0">
                <a:solidFill>
                  <a:schemeClr val="tx1"/>
                </a:solidFill>
              </a:rPr>
              <a:t> da XVI Assembleia </a:t>
            </a:r>
            <a:r>
              <a:rPr b="1" dirty="0" err="1">
                <a:solidFill>
                  <a:schemeClr val="tx1"/>
                </a:solidFill>
              </a:rPr>
              <a:t>Geral</a:t>
            </a:r>
            <a:r>
              <a:rPr b="1" dirty="0">
                <a:solidFill>
                  <a:schemeClr val="tx1"/>
                </a:solidFill>
              </a:rPr>
              <a:t> </a:t>
            </a:r>
            <a:r>
              <a:rPr b="1" dirty="0" err="1">
                <a:solidFill>
                  <a:schemeClr val="tx1"/>
                </a:solidFill>
              </a:rPr>
              <a:t>Ordinária</a:t>
            </a:r>
            <a:r>
              <a:rPr b="1" dirty="0">
                <a:solidFill>
                  <a:schemeClr val="tx1"/>
                </a:solidFill>
              </a:rPr>
              <a:t> do </a:t>
            </a:r>
            <a:r>
              <a:rPr b="1" dirty="0" err="1">
                <a:solidFill>
                  <a:schemeClr val="tx1"/>
                </a:solidFill>
              </a:rPr>
              <a:t>Sínodo</a:t>
            </a:r>
            <a:r>
              <a:rPr b="1" dirty="0">
                <a:solidFill>
                  <a:schemeClr val="tx1"/>
                </a:solidFill>
              </a:rPr>
              <a:t> dos </a:t>
            </a:r>
            <a:r>
              <a:rPr b="1" dirty="0" err="1">
                <a:solidFill>
                  <a:schemeClr val="tx1"/>
                </a:solidFill>
              </a:rPr>
              <a:t>Bispos</a:t>
            </a:r>
            <a:r>
              <a:rPr b="1" dirty="0">
                <a:solidFill>
                  <a:schemeClr val="tx1"/>
                </a:solidFill>
              </a:rPr>
              <a:t>, </a:t>
            </a:r>
            <a:r>
              <a:rPr b="1" dirty="0" err="1">
                <a:solidFill>
                  <a:schemeClr val="tx1"/>
                </a:solidFill>
              </a:rPr>
              <a:t>em</a:t>
            </a:r>
            <a:r>
              <a:rPr b="1" dirty="0">
                <a:solidFill>
                  <a:schemeClr val="tx1"/>
                </a:solidFill>
              </a:rPr>
              <a:t> </a:t>
            </a:r>
            <a:r>
              <a:rPr b="1" dirty="0" err="1">
                <a:solidFill>
                  <a:schemeClr val="tx1"/>
                </a:solidFill>
              </a:rPr>
              <a:t>outubro</a:t>
            </a:r>
            <a:r>
              <a:rPr b="1" dirty="0">
                <a:solidFill>
                  <a:schemeClr val="tx1"/>
                </a:solidFill>
              </a:rPr>
              <a:t> de 2023,[1] a que se </a:t>
            </a:r>
            <a:r>
              <a:rPr b="1" dirty="0" err="1">
                <a:solidFill>
                  <a:schemeClr val="tx1"/>
                </a:solidFill>
              </a:rPr>
              <a:t>seguirá</a:t>
            </a:r>
            <a:r>
              <a:rPr b="1" dirty="0">
                <a:solidFill>
                  <a:schemeClr val="tx1"/>
                </a:solidFill>
              </a:rPr>
              <a:t> a </a:t>
            </a:r>
            <a:r>
              <a:rPr b="1" dirty="0" err="1">
                <a:solidFill>
                  <a:schemeClr val="tx1"/>
                </a:solidFill>
              </a:rPr>
              <a:t>fase</a:t>
            </a:r>
            <a:r>
              <a:rPr b="1" dirty="0">
                <a:solidFill>
                  <a:schemeClr val="tx1"/>
                </a:solidFill>
              </a:rPr>
              <a:t> de </a:t>
            </a:r>
            <a:r>
              <a:rPr b="1" dirty="0" err="1">
                <a:solidFill>
                  <a:schemeClr val="tx1"/>
                </a:solidFill>
              </a:rPr>
              <a:t>execução</a:t>
            </a:r>
            <a:r>
              <a:rPr b="1" dirty="0">
                <a:solidFill>
                  <a:schemeClr val="tx1"/>
                </a:solidFill>
              </a:rPr>
              <a:t>, que </a:t>
            </a:r>
            <a:r>
              <a:rPr b="1" dirty="0" err="1">
                <a:solidFill>
                  <a:schemeClr val="tx1"/>
                </a:solidFill>
              </a:rPr>
              <a:t>envolverá</a:t>
            </a:r>
            <a:r>
              <a:rPr b="1" dirty="0">
                <a:solidFill>
                  <a:schemeClr val="tx1"/>
                </a:solidFill>
              </a:rPr>
              <a:t> </a:t>
            </a:r>
            <a:r>
              <a:rPr b="1" dirty="0" err="1">
                <a:solidFill>
                  <a:schemeClr val="tx1"/>
                </a:solidFill>
              </a:rPr>
              <a:t>novamente</a:t>
            </a:r>
            <a:r>
              <a:rPr b="1" dirty="0">
                <a:solidFill>
                  <a:schemeClr val="tx1"/>
                </a:solidFill>
              </a:rPr>
              <a:t> as </a:t>
            </a:r>
            <a:r>
              <a:rPr b="1" dirty="0" err="1">
                <a:solidFill>
                  <a:schemeClr val="tx1"/>
                </a:solidFill>
              </a:rPr>
              <a:t>Igrejas</a:t>
            </a:r>
            <a:r>
              <a:rPr b="1" dirty="0">
                <a:solidFill>
                  <a:schemeClr val="tx1"/>
                </a:solidFill>
              </a:rPr>
              <a:t> </a:t>
            </a:r>
            <a:r>
              <a:rPr b="1" dirty="0" err="1">
                <a:solidFill>
                  <a:schemeClr val="tx1"/>
                </a:solidFill>
              </a:rPr>
              <a:t>particulares</a:t>
            </a:r>
            <a:r>
              <a:rPr b="1" dirty="0">
                <a:solidFill>
                  <a:schemeClr val="tx1"/>
                </a:solidFill>
              </a:rPr>
              <a:t> (cf. EC, art. 19-21). Com </a:t>
            </a:r>
            <a:r>
              <a:rPr b="1" dirty="0" err="1">
                <a:solidFill>
                  <a:schemeClr val="tx1"/>
                </a:solidFill>
              </a:rPr>
              <a:t>esta</a:t>
            </a:r>
            <a:r>
              <a:rPr b="1" dirty="0">
                <a:solidFill>
                  <a:schemeClr val="tx1"/>
                </a:solidFill>
              </a:rPr>
              <a:t> </a:t>
            </a:r>
            <a:r>
              <a:rPr b="1" dirty="0" err="1">
                <a:solidFill>
                  <a:schemeClr val="tx1"/>
                </a:solidFill>
              </a:rPr>
              <a:t>convocação</a:t>
            </a:r>
            <a:r>
              <a:rPr b="1" dirty="0">
                <a:solidFill>
                  <a:schemeClr val="tx1"/>
                </a:solidFill>
              </a:rPr>
              <a:t>, o Papa Francisco </a:t>
            </a:r>
            <a:r>
              <a:rPr b="1" dirty="0" err="1">
                <a:solidFill>
                  <a:schemeClr val="tx1"/>
                </a:solidFill>
              </a:rPr>
              <a:t>convida</a:t>
            </a:r>
            <a:r>
              <a:rPr b="1" dirty="0">
                <a:solidFill>
                  <a:schemeClr val="tx1"/>
                </a:solidFill>
              </a:rPr>
              <a:t> a </a:t>
            </a:r>
            <a:r>
              <a:rPr b="1" dirty="0" err="1">
                <a:solidFill>
                  <a:schemeClr val="tx1"/>
                </a:solidFill>
              </a:rPr>
              <a:t>Igreja</a:t>
            </a:r>
            <a:r>
              <a:rPr b="1" dirty="0">
                <a:solidFill>
                  <a:schemeClr val="tx1"/>
                </a:solidFill>
              </a:rPr>
              <a:t> </a:t>
            </a:r>
            <a:r>
              <a:rPr b="1" dirty="0" err="1">
                <a:solidFill>
                  <a:schemeClr val="tx1"/>
                </a:solidFill>
              </a:rPr>
              <a:t>inteira</a:t>
            </a:r>
            <a:r>
              <a:rPr b="1" dirty="0">
                <a:solidFill>
                  <a:schemeClr val="tx1"/>
                </a:solidFill>
              </a:rPr>
              <a:t> a </a:t>
            </a:r>
            <a:r>
              <a:rPr b="1" dirty="0" err="1">
                <a:solidFill>
                  <a:schemeClr val="tx1"/>
                </a:solidFill>
              </a:rPr>
              <a:t>interrogar</a:t>
            </a:r>
            <a:r>
              <a:rPr b="1" dirty="0">
                <a:solidFill>
                  <a:schemeClr val="tx1"/>
                </a:solidFill>
              </a:rPr>
              <a:t>-se </a:t>
            </a:r>
            <a:r>
              <a:rPr b="1" dirty="0" err="1">
                <a:solidFill>
                  <a:schemeClr val="tx1"/>
                </a:solidFill>
              </a:rPr>
              <a:t>sobre</a:t>
            </a:r>
            <a:r>
              <a:rPr b="1" dirty="0">
                <a:solidFill>
                  <a:schemeClr val="tx1"/>
                </a:solidFill>
              </a:rPr>
              <a:t> um </a:t>
            </a:r>
            <a:r>
              <a:rPr b="1" dirty="0" err="1">
                <a:solidFill>
                  <a:schemeClr val="tx1"/>
                </a:solidFill>
              </a:rPr>
              <a:t>tema</a:t>
            </a:r>
            <a:r>
              <a:rPr b="1" dirty="0">
                <a:solidFill>
                  <a:schemeClr val="tx1"/>
                </a:solidFill>
              </a:rPr>
              <a:t> </a:t>
            </a:r>
            <a:r>
              <a:rPr b="1" dirty="0" err="1">
                <a:solidFill>
                  <a:schemeClr val="tx1"/>
                </a:solidFill>
              </a:rPr>
              <a:t>decisivo</a:t>
            </a:r>
            <a:r>
              <a:rPr b="1" dirty="0">
                <a:solidFill>
                  <a:schemeClr val="tx1"/>
                </a:solidFill>
              </a:rPr>
              <a:t> para a </a:t>
            </a:r>
            <a:r>
              <a:rPr b="1" dirty="0" err="1">
                <a:solidFill>
                  <a:schemeClr val="tx1"/>
                </a:solidFill>
              </a:rPr>
              <a:t>sua</a:t>
            </a:r>
            <a:r>
              <a:rPr b="1" dirty="0">
                <a:solidFill>
                  <a:schemeClr val="tx1"/>
                </a:solidFill>
              </a:rPr>
              <a:t> </a:t>
            </a:r>
            <a:r>
              <a:rPr b="1" dirty="0" err="1">
                <a:solidFill>
                  <a:schemeClr val="tx1"/>
                </a:solidFill>
              </a:rPr>
              <a:t>vida</a:t>
            </a:r>
            <a:r>
              <a:rPr b="1" dirty="0">
                <a:solidFill>
                  <a:schemeClr val="tx1"/>
                </a:solidFill>
              </a:rPr>
              <a:t> e a </a:t>
            </a:r>
            <a:r>
              <a:rPr b="1" dirty="0" err="1">
                <a:solidFill>
                  <a:schemeClr val="tx1"/>
                </a:solidFill>
              </a:rPr>
              <a:t>sua</a:t>
            </a:r>
            <a:r>
              <a:rPr b="1" dirty="0">
                <a:solidFill>
                  <a:schemeClr val="tx1"/>
                </a:solidFill>
              </a:rPr>
              <a:t> </a:t>
            </a:r>
            <a:r>
              <a:rPr b="1" dirty="0" err="1">
                <a:solidFill>
                  <a:schemeClr val="tx1"/>
                </a:solidFill>
              </a:rPr>
              <a:t>missão</a:t>
            </a:r>
            <a:r>
              <a:rPr b="1" dirty="0">
                <a:solidFill>
                  <a:schemeClr val="tx1"/>
                </a:solidFill>
              </a:rPr>
              <a:t>: «O </a:t>
            </a:r>
            <a:r>
              <a:rPr b="1" dirty="0" err="1">
                <a:solidFill>
                  <a:schemeClr val="tx1"/>
                </a:solidFill>
              </a:rPr>
              <a:t>caminho</a:t>
            </a:r>
            <a:r>
              <a:rPr b="1" dirty="0">
                <a:solidFill>
                  <a:schemeClr val="tx1"/>
                </a:solidFill>
              </a:rPr>
              <a:t> da </a:t>
            </a:r>
            <a:r>
              <a:rPr b="1" dirty="0" err="1">
                <a:solidFill>
                  <a:schemeClr val="tx1"/>
                </a:solidFill>
              </a:rPr>
              <a:t>sinodalidade</a:t>
            </a:r>
            <a:r>
              <a:rPr b="1" dirty="0">
                <a:solidFill>
                  <a:schemeClr val="tx1"/>
                </a:solidFill>
              </a:rPr>
              <a:t> é </a:t>
            </a:r>
            <a:r>
              <a:rPr b="1" dirty="0" err="1">
                <a:solidFill>
                  <a:schemeClr val="tx1"/>
                </a:solidFill>
              </a:rPr>
              <a:t>precisamente</a:t>
            </a:r>
            <a:r>
              <a:rPr b="1" dirty="0">
                <a:solidFill>
                  <a:schemeClr val="tx1"/>
                </a:solidFill>
              </a:rPr>
              <a:t> o </a:t>
            </a:r>
            <a:r>
              <a:rPr b="1" dirty="0" err="1">
                <a:solidFill>
                  <a:schemeClr val="tx1"/>
                </a:solidFill>
              </a:rPr>
              <a:t>caminho</a:t>
            </a:r>
            <a:r>
              <a:rPr b="1" dirty="0">
                <a:solidFill>
                  <a:schemeClr val="tx1"/>
                </a:solidFill>
              </a:rPr>
              <a:t> que Deus </a:t>
            </a:r>
            <a:r>
              <a:rPr b="1" dirty="0" err="1">
                <a:solidFill>
                  <a:schemeClr val="tx1"/>
                </a:solidFill>
              </a:rPr>
              <a:t>espera</a:t>
            </a:r>
            <a:r>
              <a:rPr b="1" dirty="0">
                <a:solidFill>
                  <a:schemeClr val="tx1"/>
                </a:solidFill>
              </a:rPr>
              <a:t> da </a:t>
            </a:r>
            <a:r>
              <a:rPr b="1" dirty="0" err="1">
                <a:solidFill>
                  <a:schemeClr val="tx1"/>
                </a:solidFill>
              </a:rPr>
              <a:t>Igreja</a:t>
            </a:r>
            <a:r>
              <a:rPr b="1" dirty="0">
                <a:solidFill>
                  <a:schemeClr val="tx1"/>
                </a:solidFill>
              </a:rPr>
              <a:t> do </a:t>
            </a:r>
            <a:r>
              <a:rPr b="1" dirty="0" err="1">
                <a:solidFill>
                  <a:schemeClr val="tx1"/>
                </a:solidFill>
              </a:rPr>
              <a:t>terceiro</a:t>
            </a:r>
            <a:r>
              <a:rPr b="1" dirty="0">
                <a:solidFill>
                  <a:schemeClr val="tx1"/>
                </a:solidFill>
              </a:rPr>
              <a:t> </a:t>
            </a:r>
            <a:r>
              <a:rPr b="1" dirty="0" err="1">
                <a:solidFill>
                  <a:schemeClr val="tx1"/>
                </a:solidFill>
              </a:rPr>
              <a:t>milénio</a:t>
            </a:r>
            <a:r>
              <a:rPr b="1" dirty="0">
                <a:solidFill>
                  <a:schemeClr val="tx1"/>
                </a:solidFill>
              </a:rPr>
              <a:t>».[2] Este </a:t>
            </a:r>
            <a:r>
              <a:rPr b="1" dirty="0" err="1">
                <a:solidFill>
                  <a:schemeClr val="tx1"/>
                </a:solidFill>
              </a:rPr>
              <a:t>itinerário</a:t>
            </a:r>
            <a:r>
              <a:rPr b="1" dirty="0">
                <a:solidFill>
                  <a:schemeClr val="tx1"/>
                </a:solidFill>
              </a:rPr>
              <a:t>, que se </a:t>
            </a:r>
            <a:r>
              <a:rPr b="1" dirty="0" err="1">
                <a:solidFill>
                  <a:schemeClr val="tx1"/>
                </a:solidFill>
              </a:rPr>
              <a:t>insere</a:t>
            </a:r>
            <a:r>
              <a:rPr b="1" dirty="0">
                <a:solidFill>
                  <a:schemeClr val="tx1"/>
                </a:solidFill>
              </a:rPr>
              <a:t> no </a:t>
            </a:r>
            <a:r>
              <a:rPr b="1" dirty="0" err="1">
                <a:solidFill>
                  <a:schemeClr val="tx1"/>
                </a:solidFill>
              </a:rPr>
              <a:t>sulco</a:t>
            </a:r>
            <a:r>
              <a:rPr b="1" dirty="0">
                <a:solidFill>
                  <a:schemeClr val="tx1"/>
                </a:solidFill>
              </a:rPr>
              <a:t> da “</a:t>
            </a:r>
            <a:r>
              <a:rPr b="1" dirty="0" err="1">
                <a:solidFill>
                  <a:schemeClr val="tx1"/>
                </a:solidFill>
              </a:rPr>
              <a:t>atualização</a:t>
            </a:r>
            <a:r>
              <a:rPr b="1" dirty="0">
                <a:solidFill>
                  <a:schemeClr val="tx1"/>
                </a:solidFill>
              </a:rPr>
              <a:t>” da </a:t>
            </a:r>
            <a:r>
              <a:rPr b="1" dirty="0" err="1">
                <a:solidFill>
                  <a:schemeClr val="tx1"/>
                </a:solidFill>
              </a:rPr>
              <a:t>Igreja</a:t>
            </a:r>
            <a:r>
              <a:rPr b="1" dirty="0">
                <a:solidFill>
                  <a:schemeClr val="tx1"/>
                </a:solidFill>
              </a:rPr>
              <a:t>, </a:t>
            </a:r>
            <a:r>
              <a:rPr b="1" dirty="0" err="1">
                <a:solidFill>
                  <a:schemeClr val="tx1"/>
                </a:solidFill>
              </a:rPr>
              <a:t>proposta</a:t>
            </a:r>
            <a:r>
              <a:rPr b="1" dirty="0">
                <a:solidFill>
                  <a:schemeClr val="tx1"/>
                </a:solidFill>
              </a:rPr>
              <a:t> </a:t>
            </a:r>
            <a:r>
              <a:rPr b="1" dirty="0" err="1">
                <a:solidFill>
                  <a:schemeClr val="tx1"/>
                </a:solidFill>
              </a:rPr>
              <a:t>pelo</a:t>
            </a:r>
            <a:r>
              <a:rPr b="1" dirty="0">
                <a:solidFill>
                  <a:schemeClr val="tx1"/>
                </a:solidFill>
              </a:rPr>
              <a:t> </a:t>
            </a:r>
            <a:r>
              <a:rPr b="1" dirty="0" err="1">
                <a:solidFill>
                  <a:schemeClr val="tx1"/>
                </a:solidFill>
              </a:rPr>
              <a:t>Concílio</a:t>
            </a:r>
            <a:r>
              <a:rPr b="1" dirty="0">
                <a:solidFill>
                  <a:schemeClr val="tx1"/>
                </a:solidFill>
              </a:rPr>
              <a:t> </a:t>
            </a:r>
            <a:r>
              <a:rPr b="1" dirty="0" err="1">
                <a:solidFill>
                  <a:schemeClr val="tx1"/>
                </a:solidFill>
              </a:rPr>
              <a:t>Vaticano</a:t>
            </a:r>
            <a:r>
              <a:rPr b="1" dirty="0">
                <a:solidFill>
                  <a:schemeClr val="tx1"/>
                </a:solidFill>
              </a:rPr>
              <a:t> II, </a:t>
            </a:r>
            <a:r>
              <a:rPr b="1" dirty="0" err="1">
                <a:solidFill>
                  <a:schemeClr val="tx1"/>
                </a:solidFill>
              </a:rPr>
              <a:t>constitui</a:t>
            </a:r>
            <a:r>
              <a:rPr b="1" dirty="0">
                <a:solidFill>
                  <a:schemeClr val="tx1"/>
                </a:solidFill>
              </a:rPr>
              <a:t> um </a:t>
            </a:r>
            <a:r>
              <a:rPr b="1" dirty="0" err="1">
                <a:solidFill>
                  <a:schemeClr val="tx1"/>
                </a:solidFill>
              </a:rPr>
              <a:t>dom</a:t>
            </a:r>
            <a:r>
              <a:rPr b="1" dirty="0">
                <a:solidFill>
                  <a:schemeClr val="tx1"/>
                </a:solidFill>
              </a:rPr>
              <a:t> e </a:t>
            </a:r>
            <a:r>
              <a:rPr b="1" dirty="0" err="1">
                <a:solidFill>
                  <a:schemeClr val="tx1"/>
                </a:solidFill>
              </a:rPr>
              <a:t>uma</a:t>
            </a:r>
            <a:r>
              <a:rPr b="1" dirty="0">
                <a:solidFill>
                  <a:schemeClr val="tx1"/>
                </a:solidFill>
              </a:rPr>
              <a:t> </a:t>
            </a:r>
            <a:r>
              <a:rPr b="1" dirty="0" err="1">
                <a:solidFill>
                  <a:schemeClr val="tx1"/>
                </a:solidFill>
              </a:rPr>
              <a:t>tarefa</a:t>
            </a:r>
            <a:r>
              <a:rPr b="1" dirty="0">
                <a:solidFill>
                  <a:schemeClr val="tx1"/>
                </a:solidFill>
              </a:rPr>
              <a:t>: </a:t>
            </a:r>
            <a:r>
              <a:rPr b="1" dirty="0" err="1">
                <a:solidFill>
                  <a:schemeClr val="tx1"/>
                </a:solidFill>
              </a:rPr>
              <a:t>caminhando</a:t>
            </a:r>
            <a:r>
              <a:rPr b="1" dirty="0">
                <a:solidFill>
                  <a:schemeClr val="tx1"/>
                </a:solidFill>
              </a:rPr>
              <a:t> </a:t>
            </a:r>
            <a:r>
              <a:rPr b="1" dirty="0" err="1">
                <a:solidFill>
                  <a:schemeClr val="tx1"/>
                </a:solidFill>
              </a:rPr>
              <a:t>lado</a:t>
            </a:r>
            <a:r>
              <a:rPr b="1" dirty="0">
                <a:solidFill>
                  <a:schemeClr val="tx1"/>
                </a:solidFill>
              </a:rPr>
              <a:t> a </a:t>
            </a:r>
            <a:r>
              <a:rPr b="1" dirty="0" err="1">
                <a:solidFill>
                  <a:schemeClr val="tx1"/>
                </a:solidFill>
              </a:rPr>
              <a:t>lado</a:t>
            </a:r>
            <a:r>
              <a:rPr b="1" dirty="0">
                <a:solidFill>
                  <a:schemeClr val="tx1"/>
                </a:solidFill>
              </a:rPr>
              <a:t> e </a:t>
            </a:r>
            <a:r>
              <a:rPr b="1" dirty="0" err="1">
                <a:solidFill>
                  <a:schemeClr val="tx1"/>
                </a:solidFill>
              </a:rPr>
              <a:t>refletindo</a:t>
            </a:r>
            <a:r>
              <a:rPr b="1" dirty="0">
                <a:solidFill>
                  <a:schemeClr val="tx1"/>
                </a:solidFill>
              </a:rPr>
              <a:t> </a:t>
            </a:r>
            <a:r>
              <a:rPr b="1" dirty="0" err="1">
                <a:solidFill>
                  <a:schemeClr val="tx1"/>
                </a:solidFill>
              </a:rPr>
              <a:t>em</a:t>
            </a:r>
            <a:r>
              <a:rPr b="1" dirty="0">
                <a:solidFill>
                  <a:schemeClr val="tx1"/>
                </a:solidFill>
              </a:rPr>
              <a:t> </a:t>
            </a:r>
            <a:r>
              <a:rPr b="1" dirty="0" err="1">
                <a:solidFill>
                  <a:schemeClr val="tx1"/>
                </a:solidFill>
              </a:rPr>
              <a:t>conjunto</a:t>
            </a:r>
            <a:r>
              <a:rPr b="1" dirty="0">
                <a:solidFill>
                  <a:schemeClr val="tx1"/>
                </a:solidFill>
              </a:rPr>
              <a:t> </a:t>
            </a:r>
            <a:r>
              <a:rPr b="1" dirty="0" err="1">
                <a:solidFill>
                  <a:schemeClr val="tx1"/>
                </a:solidFill>
              </a:rPr>
              <a:t>sobre</a:t>
            </a:r>
            <a:r>
              <a:rPr b="1" dirty="0">
                <a:solidFill>
                  <a:schemeClr val="tx1"/>
                </a:solidFill>
              </a:rPr>
              <a:t> o </a:t>
            </a:r>
            <a:r>
              <a:rPr b="1" dirty="0" err="1">
                <a:solidFill>
                  <a:schemeClr val="tx1"/>
                </a:solidFill>
              </a:rPr>
              <a:t>camino</a:t>
            </a:r>
            <a:r>
              <a:rPr b="1" dirty="0">
                <a:solidFill>
                  <a:schemeClr val="tx1"/>
                </a:solidFill>
              </a:rPr>
              <a:t> </a:t>
            </a:r>
            <a:r>
              <a:rPr b="1" dirty="0" err="1">
                <a:solidFill>
                  <a:schemeClr val="tx1"/>
                </a:solidFill>
              </a:rPr>
              <a:t>percorrido</a:t>
            </a:r>
            <a:r>
              <a:rPr b="1" dirty="0">
                <a:solidFill>
                  <a:schemeClr val="tx1"/>
                </a:solidFill>
              </a:rPr>
              <a:t>, com o que for </a:t>
            </a:r>
            <a:r>
              <a:rPr b="1" dirty="0" err="1">
                <a:solidFill>
                  <a:schemeClr val="tx1"/>
                </a:solidFill>
              </a:rPr>
              <a:t>experimentando</a:t>
            </a:r>
            <a:r>
              <a:rPr b="1" dirty="0">
                <a:solidFill>
                  <a:schemeClr val="tx1"/>
                </a:solidFill>
              </a:rPr>
              <a:t>, a </a:t>
            </a:r>
            <a:r>
              <a:rPr b="1" dirty="0" err="1">
                <a:solidFill>
                  <a:schemeClr val="tx1"/>
                </a:solidFill>
              </a:rPr>
              <a:t>Igreja</a:t>
            </a:r>
            <a:r>
              <a:rPr b="1" dirty="0">
                <a:solidFill>
                  <a:schemeClr val="tx1"/>
                </a:solidFill>
              </a:rPr>
              <a:t> </a:t>
            </a:r>
            <a:r>
              <a:rPr b="1" dirty="0" err="1">
                <a:solidFill>
                  <a:schemeClr val="tx1"/>
                </a:solidFill>
              </a:rPr>
              <a:t>poderá</a:t>
            </a:r>
            <a:r>
              <a:rPr b="1" dirty="0">
                <a:solidFill>
                  <a:schemeClr val="tx1"/>
                </a:solidFill>
              </a:rPr>
              <a:t> </a:t>
            </a:r>
            <a:r>
              <a:rPr b="1" dirty="0" err="1">
                <a:solidFill>
                  <a:schemeClr val="tx1"/>
                </a:solidFill>
              </a:rPr>
              <a:t>aprender</a:t>
            </a:r>
            <a:r>
              <a:rPr b="1" dirty="0">
                <a:solidFill>
                  <a:schemeClr val="tx1"/>
                </a:solidFill>
              </a:rPr>
              <a:t> </a:t>
            </a:r>
            <a:r>
              <a:rPr b="1" dirty="0" err="1">
                <a:solidFill>
                  <a:schemeClr val="tx1"/>
                </a:solidFill>
              </a:rPr>
              <a:t>quais</a:t>
            </a:r>
            <a:r>
              <a:rPr b="1" dirty="0">
                <a:solidFill>
                  <a:schemeClr val="tx1"/>
                </a:solidFill>
              </a:rPr>
              <a:t> </a:t>
            </a:r>
            <a:r>
              <a:rPr b="1" dirty="0" err="1">
                <a:solidFill>
                  <a:schemeClr val="tx1"/>
                </a:solidFill>
              </a:rPr>
              <a:t>são</a:t>
            </a:r>
            <a:r>
              <a:rPr b="1" dirty="0">
                <a:solidFill>
                  <a:schemeClr val="tx1"/>
                </a:solidFill>
              </a:rPr>
              <a:t> </a:t>
            </a:r>
            <a:r>
              <a:rPr b="1" dirty="0" err="1">
                <a:solidFill>
                  <a:schemeClr val="tx1"/>
                </a:solidFill>
              </a:rPr>
              <a:t>os</a:t>
            </a:r>
            <a:r>
              <a:rPr b="1" dirty="0">
                <a:solidFill>
                  <a:schemeClr val="tx1"/>
                </a:solidFill>
              </a:rPr>
              <a:t> </a:t>
            </a:r>
            <a:r>
              <a:rPr b="1" dirty="0" err="1">
                <a:solidFill>
                  <a:schemeClr val="tx1"/>
                </a:solidFill>
              </a:rPr>
              <a:t>procesos</a:t>
            </a:r>
            <a:r>
              <a:rPr b="1" dirty="0">
                <a:solidFill>
                  <a:schemeClr val="tx1"/>
                </a:solidFill>
              </a:rPr>
              <a:t> que a </a:t>
            </a:r>
            <a:r>
              <a:rPr b="1" dirty="0" err="1">
                <a:solidFill>
                  <a:schemeClr val="tx1"/>
                </a:solidFill>
              </a:rPr>
              <a:t>podem</a:t>
            </a:r>
            <a:r>
              <a:rPr b="1" dirty="0">
                <a:solidFill>
                  <a:schemeClr val="tx1"/>
                </a:solidFill>
              </a:rPr>
              <a:t> </a:t>
            </a:r>
            <a:r>
              <a:rPr b="1" dirty="0" err="1">
                <a:solidFill>
                  <a:schemeClr val="tx1"/>
                </a:solidFill>
              </a:rPr>
              <a:t>ajudar</a:t>
            </a:r>
            <a:r>
              <a:rPr b="1" dirty="0">
                <a:solidFill>
                  <a:schemeClr val="tx1"/>
                </a:solidFill>
              </a:rPr>
              <a:t> a </a:t>
            </a:r>
            <a:r>
              <a:rPr b="1" dirty="0" err="1">
                <a:solidFill>
                  <a:schemeClr val="tx1"/>
                </a:solidFill>
              </a:rPr>
              <a:t>viver</a:t>
            </a:r>
            <a:r>
              <a:rPr b="1" dirty="0">
                <a:solidFill>
                  <a:schemeClr val="tx1"/>
                </a:solidFill>
              </a:rPr>
              <a:t> a </a:t>
            </a:r>
            <a:r>
              <a:rPr b="1" dirty="0" err="1">
                <a:solidFill>
                  <a:schemeClr val="tx1"/>
                </a:solidFill>
              </a:rPr>
              <a:t>comunhão</a:t>
            </a:r>
            <a:r>
              <a:rPr b="1" dirty="0">
                <a:solidFill>
                  <a:schemeClr val="tx1"/>
                </a:solidFill>
              </a:rPr>
              <a:t>, a </a:t>
            </a:r>
            <a:r>
              <a:rPr b="1" dirty="0" err="1">
                <a:solidFill>
                  <a:schemeClr val="tx1"/>
                </a:solidFill>
              </a:rPr>
              <a:t>realizar</a:t>
            </a:r>
            <a:r>
              <a:rPr b="1" dirty="0">
                <a:solidFill>
                  <a:schemeClr val="tx1"/>
                </a:solidFill>
              </a:rPr>
              <a:t> a </a:t>
            </a:r>
            <a:r>
              <a:rPr b="1" dirty="0" err="1">
                <a:solidFill>
                  <a:schemeClr val="tx1"/>
                </a:solidFill>
              </a:rPr>
              <a:t>participação</a:t>
            </a:r>
            <a:r>
              <a:rPr b="1" dirty="0">
                <a:solidFill>
                  <a:schemeClr val="tx1"/>
                </a:solidFill>
              </a:rPr>
              <a:t> e a </a:t>
            </a:r>
            <a:r>
              <a:rPr b="1" dirty="0" err="1">
                <a:solidFill>
                  <a:schemeClr val="tx1"/>
                </a:solidFill>
              </a:rPr>
              <a:t>abrir</a:t>
            </a:r>
            <a:r>
              <a:rPr b="1" dirty="0">
                <a:solidFill>
                  <a:schemeClr val="tx1"/>
                </a:solidFill>
              </a:rPr>
              <a:t>-se à </a:t>
            </a:r>
            <a:r>
              <a:rPr b="1" dirty="0" err="1">
                <a:solidFill>
                  <a:schemeClr val="tx1"/>
                </a:solidFill>
              </a:rPr>
              <a:t>missão</a:t>
            </a:r>
            <a:r>
              <a:rPr b="1" dirty="0">
                <a:solidFill>
                  <a:schemeClr val="tx1"/>
                </a:solidFill>
              </a:rPr>
              <a:t>. Com </a:t>
            </a:r>
            <a:r>
              <a:rPr b="1" dirty="0" err="1">
                <a:solidFill>
                  <a:schemeClr val="tx1"/>
                </a:solidFill>
              </a:rPr>
              <a:t>efeito</a:t>
            </a:r>
            <a:r>
              <a:rPr b="1" dirty="0">
                <a:solidFill>
                  <a:schemeClr val="tx1"/>
                </a:solidFill>
              </a:rPr>
              <a:t>, o </a:t>
            </a:r>
            <a:r>
              <a:rPr b="1" dirty="0" err="1">
                <a:solidFill>
                  <a:schemeClr val="tx1"/>
                </a:solidFill>
              </a:rPr>
              <a:t>nosso</a:t>
            </a:r>
            <a:r>
              <a:rPr b="1" dirty="0">
                <a:solidFill>
                  <a:schemeClr val="tx1"/>
                </a:solidFill>
              </a:rPr>
              <a:t> “</a:t>
            </a:r>
            <a:r>
              <a:rPr b="1" dirty="0" err="1">
                <a:solidFill>
                  <a:schemeClr val="tx1"/>
                </a:solidFill>
              </a:rPr>
              <a:t>caminhar</a:t>
            </a:r>
            <a:r>
              <a:rPr b="1" dirty="0">
                <a:solidFill>
                  <a:schemeClr val="tx1"/>
                </a:solidFill>
              </a:rPr>
              <a:t> </a:t>
            </a:r>
            <a:r>
              <a:rPr b="1" dirty="0" err="1">
                <a:solidFill>
                  <a:schemeClr val="tx1"/>
                </a:solidFill>
              </a:rPr>
              <a:t>juntos</a:t>
            </a:r>
            <a:r>
              <a:rPr b="1" dirty="0">
                <a:solidFill>
                  <a:schemeClr val="tx1"/>
                </a:solidFill>
              </a:rPr>
              <a:t>” é o que </a:t>
            </a:r>
            <a:r>
              <a:rPr b="1" dirty="0" err="1">
                <a:solidFill>
                  <a:schemeClr val="tx1"/>
                </a:solidFill>
              </a:rPr>
              <a:t>mais</a:t>
            </a:r>
            <a:r>
              <a:rPr b="1" dirty="0">
                <a:solidFill>
                  <a:schemeClr val="tx1"/>
                </a:solidFill>
              </a:rPr>
              <a:t> </a:t>
            </a:r>
            <a:r>
              <a:rPr b="1" dirty="0" err="1">
                <a:solidFill>
                  <a:schemeClr val="tx1"/>
                </a:solidFill>
              </a:rPr>
              <a:t>implementa</a:t>
            </a:r>
            <a:r>
              <a:rPr b="1" dirty="0">
                <a:solidFill>
                  <a:schemeClr val="tx1"/>
                </a:solidFill>
              </a:rPr>
              <a:t> e </a:t>
            </a:r>
            <a:r>
              <a:rPr b="1" dirty="0" err="1">
                <a:solidFill>
                  <a:schemeClr val="tx1"/>
                </a:solidFill>
              </a:rPr>
              <a:t>manifesta</a:t>
            </a:r>
            <a:r>
              <a:rPr b="1" dirty="0">
                <a:solidFill>
                  <a:schemeClr val="tx1"/>
                </a:solidFill>
              </a:rPr>
              <a:t> a </a:t>
            </a:r>
            <a:r>
              <a:rPr b="1" dirty="0" err="1">
                <a:solidFill>
                  <a:schemeClr val="tx1"/>
                </a:solidFill>
              </a:rPr>
              <a:t>natureza</a:t>
            </a:r>
            <a:r>
              <a:rPr b="1" dirty="0">
                <a:solidFill>
                  <a:schemeClr val="tx1"/>
                </a:solidFill>
              </a:rPr>
              <a:t> da </a:t>
            </a:r>
            <a:r>
              <a:rPr b="1" dirty="0" err="1">
                <a:solidFill>
                  <a:schemeClr val="tx1"/>
                </a:solidFill>
              </a:rPr>
              <a:t>Igreja</a:t>
            </a:r>
            <a:r>
              <a:rPr b="1" dirty="0">
                <a:solidFill>
                  <a:schemeClr val="tx1"/>
                </a:solidFill>
              </a:rPr>
              <a:t> </a:t>
            </a:r>
            <a:r>
              <a:rPr b="1" dirty="0" err="1">
                <a:solidFill>
                  <a:schemeClr val="tx1"/>
                </a:solidFill>
              </a:rPr>
              <a:t>como</a:t>
            </a:r>
            <a:r>
              <a:rPr b="1" dirty="0">
                <a:solidFill>
                  <a:schemeClr val="tx1"/>
                </a:solidFill>
              </a:rPr>
              <a:t> </a:t>
            </a:r>
            <a:r>
              <a:rPr b="1" dirty="0" err="1">
                <a:solidFill>
                  <a:schemeClr val="tx1"/>
                </a:solidFill>
              </a:rPr>
              <a:t>Povo</a:t>
            </a:r>
            <a:r>
              <a:rPr b="1" dirty="0">
                <a:solidFill>
                  <a:schemeClr val="tx1"/>
                </a:solidFill>
              </a:rPr>
              <a:t> de Deus </a:t>
            </a:r>
            <a:r>
              <a:rPr b="1" dirty="0" err="1">
                <a:solidFill>
                  <a:schemeClr val="tx1"/>
                </a:solidFill>
              </a:rPr>
              <a:t>peregrino</a:t>
            </a:r>
            <a:r>
              <a:rPr b="1" dirty="0">
                <a:solidFill>
                  <a:schemeClr val="tx1"/>
                </a:solidFill>
              </a:rPr>
              <a:t> e </a:t>
            </a:r>
            <a:r>
              <a:rPr b="1" dirty="0" err="1">
                <a:solidFill>
                  <a:schemeClr val="tx1"/>
                </a:solidFill>
              </a:rPr>
              <a:t>missionário</a:t>
            </a:r>
            <a:r>
              <a:rPr b="1" dirty="0">
                <a:solidFill>
                  <a:schemeClr val="tx1"/>
                </a:solidFill>
              </a:rPr>
              <a:t>. </a:t>
            </a:r>
          </a:p>
          <a:p>
            <a:pPr marL="0" indent="140207" algn="r" defTabSz="841247">
              <a:lnSpc>
                <a:spcPct val="150000"/>
              </a:lnSpc>
              <a:buSzTx/>
              <a:buNone/>
              <a:defRPr sz="1288">
                <a:solidFill>
                  <a:srgbClr val="FFFFFF"/>
                </a:solidFill>
                <a:latin typeface="Avenir"/>
                <a:ea typeface="Avenir"/>
                <a:cs typeface="Avenir"/>
                <a:sym typeface="Avenir Roman"/>
              </a:defRPr>
            </a:pPr>
            <a:r>
              <a:rPr dirty="0"/>
              <a:t>(DP, 1)</a:t>
            </a:r>
          </a:p>
        </p:txBody>
      </p:sp>
      <p:sp>
        <p:nvSpPr>
          <p:cNvPr id="293" name="Google Shape;159;p6"/>
          <p:cNvSpPr/>
          <p:nvPr/>
        </p:nvSpPr>
        <p:spPr>
          <a:xfrm>
            <a:off x="2729445" y="4813977"/>
            <a:ext cx="2128800" cy="1"/>
          </a:xfrm>
          <a:prstGeom prst="line">
            <a:avLst/>
          </a:prstGeom>
          <a:ln w="28575">
            <a:solidFill>
              <a:schemeClr val="accent1"/>
            </a:solidFill>
            <a:prstDash val="dot"/>
          </a:ln>
        </p:spPr>
        <p:txBody>
          <a:bodyPr lIns="45719" rIns="45719"/>
          <a:lstStyle/>
          <a:p>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Google Shape;164;p7"/>
          <p:cNvSpPr txBox="1">
            <a:spLocks noGrp="1"/>
          </p:cNvSpPr>
          <p:nvPr>
            <p:ph type="sldNum" sz="quarter" idx="2"/>
          </p:nvPr>
        </p:nvSpPr>
        <p:spPr>
          <a:xfrm>
            <a:off x="8837982" y="4720378"/>
            <a:ext cx="237918" cy="2696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298" name="Google Shape;165;p7"/>
          <p:cNvSpPr txBox="1"/>
          <p:nvPr/>
        </p:nvSpPr>
        <p:spPr>
          <a:xfrm>
            <a:off x="8527199" y="4720378"/>
            <a:ext cx="548701" cy="2696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600">
                <a:solidFill>
                  <a:srgbClr val="858585"/>
                </a:solidFill>
                <a:latin typeface="Helvetica Neue"/>
                <a:ea typeface="Helvetica Neue"/>
                <a:cs typeface="Helvetica Neue"/>
                <a:sym typeface="Helvetica Neue"/>
              </a:defRPr>
            </a:lvl1pPr>
          </a:lstStyle>
          <a:p>
            <a:r>
              <a:t>7</a:t>
            </a:r>
          </a:p>
        </p:txBody>
      </p:sp>
      <p:pic>
        <p:nvPicPr>
          <p:cNvPr id="3" name="Immagine 2"/>
          <p:cNvPicPr>
            <a:picLocks noChangeAspect="1"/>
          </p:cNvPicPr>
          <p:nvPr/>
        </p:nvPicPr>
        <p:blipFill>
          <a:blip r:embed="rId2"/>
          <a:stretch>
            <a:fillRect/>
          </a:stretch>
        </p:blipFill>
        <p:spPr>
          <a:xfrm>
            <a:off x="1203159" y="116079"/>
            <a:ext cx="6737682" cy="4467378"/>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Google Shape;171;p8"/>
          <p:cNvSpPr txBox="1">
            <a:spLocks noGrp="1"/>
          </p:cNvSpPr>
          <p:nvPr>
            <p:ph type="sldNum" sz="quarter" idx="2"/>
          </p:nvPr>
        </p:nvSpPr>
        <p:spPr>
          <a:xfrm>
            <a:off x="8837982" y="4720378"/>
            <a:ext cx="237918" cy="2696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302" name="Google Shape;172;p8"/>
          <p:cNvSpPr txBox="1">
            <a:spLocks noGrp="1"/>
          </p:cNvSpPr>
          <p:nvPr>
            <p:ph type="title"/>
          </p:nvPr>
        </p:nvSpPr>
        <p:spPr>
          <a:xfrm>
            <a:off x="-12640" y="264988"/>
            <a:ext cx="9143877" cy="990779"/>
          </a:xfrm>
          <a:prstGeom prst="rect">
            <a:avLst/>
          </a:prstGeom>
        </p:spPr>
        <p:txBody>
          <a:bodyPr anchor="ctr">
            <a:normAutofit/>
          </a:bodyPr>
          <a:lstStyle>
            <a:lvl1pPr>
              <a:defRPr sz="3200" b="0">
                <a:latin typeface="Avenir"/>
                <a:ea typeface="Avenir"/>
                <a:cs typeface="Avenir"/>
                <a:sym typeface="Avenir Roman"/>
              </a:defRPr>
            </a:lvl1pPr>
          </a:lstStyle>
          <a:p>
            <a:r>
              <a:rPr sz="4400" dirty="0">
                <a:latin typeface="Georgia" panose="02040502050405020303" pitchFamily="18" charset="0"/>
              </a:rPr>
              <a:t>O </a:t>
            </a:r>
            <a:r>
              <a:rPr sz="4400" dirty="0" err="1">
                <a:latin typeface="Georgia" panose="02040502050405020303" pitchFamily="18" charset="0"/>
              </a:rPr>
              <a:t>desafio</a:t>
            </a:r>
            <a:r>
              <a:rPr sz="4400" dirty="0">
                <a:latin typeface="Georgia" panose="02040502050405020303" pitchFamily="18" charset="0"/>
              </a:rPr>
              <a:t> do </a:t>
            </a:r>
            <a:r>
              <a:rPr sz="4400" dirty="0" err="1">
                <a:latin typeface="Georgia" panose="02040502050405020303" pitchFamily="18" charset="0"/>
              </a:rPr>
              <a:t>sínodo</a:t>
            </a:r>
            <a:endParaRPr sz="4400" dirty="0">
              <a:latin typeface="Georgia" panose="02040502050405020303" pitchFamily="18" charset="0"/>
            </a:endParaRPr>
          </a:p>
        </p:txBody>
      </p:sp>
      <p:sp>
        <p:nvSpPr>
          <p:cNvPr id="303" name="Google Shape;173;p8"/>
          <p:cNvSpPr txBox="1">
            <a:spLocks noGrp="1"/>
          </p:cNvSpPr>
          <p:nvPr>
            <p:ph type="body" sz="half" idx="1"/>
          </p:nvPr>
        </p:nvSpPr>
        <p:spPr>
          <a:xfrm>
            <a:off x="-12640" y="1935939"/>
            <a:ext cx="9218517" cy="2232109"/>
          </a:xfrm>
          <a:prstGeom prst="rect">
            <a:avLst/>
          </a:prstGeom>
        </p:spPr>
        <p:txBody>
          <a:bodyPr anchor="ctr"/>
          <a:lstStyle/>
          <a:p>
            <a:pPr>
              <a:lnSpc>
                <a:spcPct val="103500"/>
              </a:lnSpc>
              <a:defRPr sz="2800">
                <a:latin typeface="Avenir"/>
                <a:ea typeface="Avenir"/>
                <a:cs typeface="Avenir"/>
                <a:sym typeface="Avenir Roman"/>
              </a:defRPr>
            </a:pPr>
            <a:r>
              <a:rPr dirty="0">
                <a:latin typeface="Georgia" panose="02040502050405020303" pitchFamily="18" charset="0"/>
              </a:rPr>
              <a:t>Para </a:t>
            </a:r>
            <a:r>
              <a:rPr dirty="0" err="1">
                <a:latin typeface="Georgia" panose="02040502050405020303" pitchFamily="18" charset="0"/>
              </a:rPr>
              <a:t>aprender</a:t>
            </a:r>
            <a:r>
              <a:rPr dirty="0">
                <a:latin typeface="Georgia" panose="02040502050405020303" pitchFamily="18" charset="0"/>
              </a:rPr>
              <a:t> a </a:t>
            </a:r>
            <a:r>
              <a:rPr dirty="0" err="1">
                <a:latin typeface="Georgia" panose="02040502050405020303" pitchFamily="18" charset="0"/>
              </a:rPr>
              <a:t>sinodalidade</a:t>
            </a:r>
            <a:endParaRPr dirty="0">
              <a:latin typeface="Georgia" panose="02040502050405020303" pitchFamily="18" charset="0"/>
            </a:endParaRPr>
          </a:p>
          <a:p>
            <a:pPr>
              <a:lnSpc>
                <a:spcPct val="103500"/>
              </a:lnSpc>
              <a:defRPr sz="2100" i="1">
                <a:latin typeface="+mn-lt"/>
                <a:ea typeface="+mn-ea"/>
                <a:cs typeface="+mn-cs"/>
                <a:sym typeface="Arial"/>
              </a:defRPr>
            </a:pPr>
            <a:r>
              <a:rPr dirty="0" err="1">
                <a:latin typeface="Georgia" panose="02040502050405020303" pitchFamily="18" charset="0"/>
              </a:rPr>
              <a:t>Reler</a:t>
            </a:r>
            <a:r>
              <a:rPr dirty="0">
                <a:latin typeface="Georgia" panose="02040502050405020303" pitchFamily="18" charset="0"/>
              </a:rPr>
              <a:t> e </a:t>
            </a:r>
            <a:r>
              <a:rPr dirty="0" err="1">
                <a:latin typeface="Georgia" panose="02040502050405020303" pitchFamily="18" charset="0"/>
              </a:rPr>
              <a:t>praticar</a:t>
            </a:r>
            <a:endParaRPr dirty="0">
              <a:latin typeface="Georgia" panose="02040502050405020303" pitchFamily="18" charset="0"/>
            </a:endParaRPr>
          </a:p>
          <a:p>
            <a:pPr>
              <a:lnSpc>
                <a:spcPct val="103500"/>
              </a:lnSpc>
              <a:defRPr sz="2100" i="1">
                <a:latin typeface="+mn-lt"/>
                <a:ea typeface="+mn-ea"/>
                <a:cs typeface="+mn-cs"/>
                <a:sym typeface="Arial"/>
              </a:defRPr>
            </a:pPr>
            <a:endParaRPr dirty="0">
              <a:latin typeface="Georgia" panose="02040502050405020303" pitchFamily="18" charset="0"/>
            </a:endParaRPr>
          </a:p>
          <a:p>
            <a:pPr>
              <a:lnSpc>
                <a:spcPct val="103500"/>
              </a:lnSpc>
              <a:defRPr sz="2400">
                <a:latin typeface="Avenir"/>
                <a:ea typeface="Avenir"/>
                <a:cs typeface="Avenir"/>
                <a:sym typeface="Avenir Roman"/>
              </a:defRPr>
            </a:pPr>
            <a:r>
              <a:rPr dirty="0">
                <a:latin typeface="Georgia" panose="02040502050405020303" pitchFamily="18" charset="0"/>
              </a:rPr>
              <a:t>A </a:t>
            </a:r>
            <a:r>
              <a:rPr dirty="0" err="1">
                <a:latin typeface="Georgia" panose="02040502050405020303" pitchFamily="18" charset="0"/>
              </a:rPr>
              <a:t>conversão</a:t>
            </a:r>
            <a:r>
              <a:rPr dirty="0">
                <a:latin typeface="Georgia" panose="02040502050405020303" pitchFamily="18" charset="0"/>
              </a:rPr>
              <a:t> </a:t>
            </a:r>
            <a:r>
              <a:rPr dirty="0" err="1">
                <a:latin typeface="Georgia" panose="02040502050405020303" pitchFamily="18" charset="0"/>
              </a:rPr>
              <a:t>sinodal</a:t>
            </a:r>
            <a:r>
              <a:rPr dirty="0">
                <a:latin typeface="Georgia" panose="02040502050405020303" pitchFamily="18" charset="0"/>
              </a:rPr>
              <a:t> da </a:t>
            </a:r>
            <a:r>
              <a:rPr dirty="0" err="1">
                <a:latin typeface="Georgia" panose="02040502050405020303" pitchFamily="18" charset="0"/>
              </a:rPr>
              <a:t>Igreja</a:t>
            </a:r>
            <a:endParaRPr dirty="0">
              <a:latin typeface="Georgia" panose="02040502050405020303" pitchFamily="18" charset="0"/>
            </a:endParaRPr>
          </a:p>
          <a:p>
            <a:pPr marL="0" indent="152400">
              <a:lnSpc>
                <a:spcPct val="103500"/>
              </a:lnSpc>
              <a:defRPr sz="2400" i="1">
                <a:latin typeface="+mn-lt"/>
                <a:ea typeface="+mn-ea"/>
                <a:cs typeface="+mn-cs"/>
                <a:sym typeface="Arial"/>
              </a:defRPr>
            </a:pPr>
            <a:r>
              <a:rPr dirty="0" err="1">
                <a:latin typeface="Georgia" panose="02040502050405020303" pitchFamily="18" charset="0"/>
              </a:rPr>
              <a:t>até</a:t>
            </a:r>
            <a:r>
              <a:rPr dirty="0">
                <a:latin typeface="Georgia" panose="02040502050405020303" pitchFamily="18" charset="0"/>
              </a:rPr>
              <a:t> </a:t>
            </a:r>
            <a:r>
              <a:rPr dirty="0" err="1">
                <a:latin typeface="Georgia" panose="02040502050405020303" pitchFamily="18" charset="0"/>
              </a:rPr>
              <a:t>uma</a:t>
            </a:r>
            <a:r>
              <a:rPr dirty="0">
                <a:latin typeface="Georgia" panose="02040502050405020303" pitchFamily="18" charset="0"/>
              </a:rPr>
              <a:t> “</a:t>
            </a:r>
            <a:r>
              <a:rPr dirty="0" err="1">
                <a:latin typeface="Georgia" panose="02040502050405020303" pitchFamily="18" charset="0"/>
              </a:rPr>
              <a:t>sinodalização</a:t>
            </a:r>
            <a:r>
              <a:rPr dirty="0">
                <a:latin typeface="Georgia" panose="02040502050405020303" pitchFamily="18" charset="0"/>
              </a:rPr>
              <a:t>” de </a:t>
            </a:r>
            <a:r>
              <a:rPr dirty="0" err="1">
                <a:latin typeface="Georgia" panose="02040502050405020303" pitchFamily="18" charset="0"/>
              </a:rPr>
              <a:t>toda</a:t>
            </a:r>
            <a:r>
              <a:rPr dirty="0">
                <a:latin typeface="Georgia" panose="02040502050405020303" pitchFamily="18" charset="0"/>
              </a:rPr>
              <a:t> a </a:t>
            </a:r>
            <a:r>
              <a:rPr dirty="0" err="1">
                <a:latin typeface="Georgia" panose="02040502050405020303" pitchFamily="18" charset="0"/>
              </a:rPr>
              <a:t>Igreja</a:t>
            </a:r>
            <a:endParaRPr dirty="0">
              <a:latin typeface="Georgia" panose="02040502050405020303" pitchFamily="18"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Google Shape;178;p9" descr="Google Shape;178;p9"/>
          <p:cNvPicPr>
            <a:picLocks noChangeAspect="1"/>
          </p:cNvPicPr>
          <p:nvPr/>
        </p:nvPicPr>
        <p:blipFill>
          <a:blip r:embed="rId2"/>
          <a:stretch>
            <a:fillRect/>
          </a:stretch>
        </p:blipFill>
        <p:spPr>
          <a:xfrm>
            <a:off x="3766139" y="195914"/>
            <a:ext cx="5183740" cy="4362336"/>
          </a:xfrm>
          <a:prstGeom prst="rect">
            <a:avLst/>
          </a:prstGeom>
          <a:ln w="12700">
            <a:miter lim="400000"/>
          </a:ln>
        </p:spPr>
      </p:pic>
      <p:sp>
        <p:nvSpPr>
          <p:cNvPr id="306" name="Google Shape;179;p9"/>
          <p:cNvSpPr txBox="1">
            <a:spLocks noGrp="1"/>
          </p:cNvSpPr>
          <p:nvPr>
            <p:ph type="body" sz="half" idx="1"/>
          </p:nvPr>
        </p:nvSpPr>
        <p:spPr>
          <a:xfrm>
            <a:off x="187812" y="401104"/>
            <a:ext cx="4366502" cy="3741900"/>
          </a:xfrm>
          <a:prstGeom prst="rect">
            <a:avLst/>
          </a:prstGeom>
        </p:spPr>
        <p:txBody>
          <a:bodyPr anchor="ctr"/>
          <a:lstStyle/>
          <a:p>
            <a:pPr marL="0" indent="0" defTabSz="850391">
              <a:buSzTx/>
              <a:buNone/>
              <a:defRPr sz="2790">
                <a:latin typeface="Avenir"/>
                <a:ea typeface="Avenir"/>
                <a:cs typeface="Avenir"/>
                <a:sym typeface="Avenir Roman"/>
              </a:defRPr>
            </a:pPr>
            <a:r>
              <a:rPr dirty="0" err="1">
                <a:latin typeface="Georgia" panose="02040502050405020303" pitchFamily="18" charset="0"/>
              </a:rPr>
              <a:t>Comunhão</a:t>
            </a:r>
            <a:r>
              <a:rPr dirty="0">
                <a:latin typeface="Georgia" panose="02040502050405020303" pitchFamily="18" charset="0"/>
              </a:rPr>
              <a:t>, </a:t>
            </a:r>
          </a:p>
          <a:p>
            <a:pPr marL="0" indent="0" defTabSz="850391">
              <a:buSzTx/>
              <a:buNone/>
              <a:defRPr sz="2790">
                <a:latin typeface="Avenir"/>
                <a:ea typeface="Avenir"/>
                <a:cs typeface="Avenir"/>
                <a:sym typeface="Avenir Roman"/>
              </a:defRPr>
            </a:pPr>
            <a:r>
              <a:rPr dirty="0" err="1">
                <a:latin typeface="Georgia" panose="02040502050405020303" pitchFamily="18" charset="0"/>
              </a:rPr>
              <a:t>Participação</a:t>
            </a:r>
            <a:r>
              <a:rPr dirty="0">
                <a:latin typeface="Georgia" panose="02040502050405020303" pitchFamily="18" charset="0"/>
              </a:rPr>
              <a:t> </a:t>
            </a:r>
          </a:p>
          <a:p>
            <a:pPr marL="0" indent="0" defTabSz="850391">
              <a:buSzTx/>
              <a:buNone/>
              <a:defRPr sz="2790">
                <a:latin typeface="Avenir"/>
                <a:ea typeface="Avenir"/>
                <a:cs typeface="Avenir"/>
                <a:sym typeface="Avenir Roman"/>
              </a:defRPr>
            </a:pPr>
            <a:r>
              <a:rPr dirty="0">
                <a:latin typeface="Georgia" panose="02040502050405020303" pitchFamily="18" charset="0"/>
              </a:rPr>
              <a:t>e </a:t>
            </a:r>
            <a:r>
              <a:rPr dirty="0" err="1">
                <a:latin typeface="Georgia" panose="02040502050405020303" pitchFamily="18" charset="0"/>
              </a:rPr>
              <a:t>Missão</a:t>
            </a:r>
            <a:r>
              <a:rPr dirty="0">
                <a:latin typeface="Georgia" panose="02040502050405020303" pitchFamily="18" charset="0"/>
              </a:rPr>
              <a:t> </a:t>
            </a:r>
          </a:p>
          <a:p>
            <a:pPr marL="0" indent="0" defTabSz="850391">
              <a:buSzTx/>
              <a:buNone/>
              <a:defRPr sz="2790">
                <a:latin typeface="Avenir"/>
                <a:ea typeface="Avenir"/>
                <a:cs typeface="Avenir"/>
                <a:sym typeface="Avenir Roman"/>
              </a:defRPr>
            </a:pPr>
            <a:r>
              <a:rPr dirty="0">
                <a:latin typeface="Georgia" panose="02040502050405020303" pitchFamily="18" charset="0"/>
              </a:rPr>
              <a:t>- </a:t>
            </a:r>
          </a:p>
          <a:p>
            <a:pPr marL="0" indent="0" defTabSz="850391">
              <a:buSzTx/>
              <a:buNone/>
              <a:defRPr sz="2325">
                <a:latin typeface="Avenir"/>
                <a:ea typeface="Avenir"/>
                <a:cs typeface="Avenir"/>
                <a:sym typeface="Avenir Roman"/>
              </a:defRPr>
            </a:pPr>
            <a:r>
              <a:rPr dirty="0" err="1">
                <a:latin typeface="Georgia" panose="02040502050405020303" pitchFamily="18" charset="0"/>
              </a:rPr>
              <a:t>Três</a:t>
            </a:r>
            <a:r>
              <a:rPr dirty="0">
                <a:latin typeface="Georgia" panose="02040502050405020303" pitchFamily="18" charset="0"/>
              </a:rPr>
              <a:t> </a:t>
            </a:r>
            <a:r>
              <a:rPr dirty="0" err="1">
                <a:latin typeface="Georgia" panose="02040502050405020303" pitchFamily="18" charset="0"/>
              </a:rPr>
              <a:t>chaves</a:t>
            </a:r>
            <a:r>
              <a:rPr dirty="0">
                <a:latin typeface="Georgia" panose="02040502050405020303" pitchFamily="18" charset="0"/>
              </a:rPr>
              <a:t> </a:t>
            </a:r>
            <a:r>
              <a:rPr dirty="0" err="1">
                <a:latin typeface="Georgia" panose="02040502050405020303" pitchFamily="18" charset="0"/>
              </a:rPr>
              <a:t>indispensáveis</a:t>
            </a:r>
            <a:endParaRPr dirty="0">
              <a:latin typeface="Georgia" panose="02040502050405020303" pitchFamily="18" charset="0"/>
            </a:endParaRPr>
          </a:p>
          <a:p>
            <a:pPr marL="0" indent="0" defTabSz="850391">
              <a:buSzTx/>
              <a:buNone/>
              <a:defRPr sz="2325">
                <a:latin typeface="Avenir"/>
                <a:ea typeface="Avenir"/>
                <a:cs typeface="Avenir"/>
                <a:sym typeface="Avenir Roman"/>
              </a:defRPr>
            </a:pPr>
            <a:r>
              <a:rPr dirty="0">
                <a:latin typeface="Georgia" panose="02040502050405020303" pitchFamily="18" charset="0"/>
              </a:rPr>
              <a:t>no </a:t>
            </a:r>
            <a:r>
              <a:rPr dirty="0" err="1">
                <a:latin typeface="Georgia" panose="02040502050405020303" pitchFamily="18" charset="0"/>
              </a:rPr>
              <a:t>coração</a:t>
            </a:r>
            <a:r>
              <a:rPr dirty="0">
                <a:latin typeface="Georgia" panose="02040502050405020303" pitchFamily="18" charset="0"/>
              </a:rPr>
              <a:t> de </a:t>
            </a:r>
            <a:r>
              <a:rPr dirty="0" err="1">
                <a:latin typeface="Georgia" panose="02040502050405020303" pitchFamily="18" charset="0"/>
              </a:rPr>
              <a:t>uma</a:t>
            </a:r>
            <a:r>
              <a:rPr dirty="0">
                <a:latin typeface="Georgia" panose="02040502050405020303" pitchFamily="18" charset="0"/>
              </a:rPr>
              <a:t> </a:t>
            </a:r>
            <a:r>
              <a:rPr dirty="0" err="1">
                <a:latin typeface="Georgia" panose="02040502050405020303" pitchFamily="18" charset="0"/>
              </a:rPr>
              <a:t>Igreja</a:t>
            </a:r>
            <a:r>
              <a:rPr dirty="0">
                <a:latin typeface="Georgia" panose="02040502050405020303" pitchFamily="18" charset="0"/>
              </a:rPr>
              <a:t> </a:t>
            </a:r>
            <a:r>
              <a:rPr dirty="0" err="1">
                <a:latin typeface="Georgia" panose="02040502050405020303" pitchFamily="18" charset="0"/>
              </a:rPr>
              <a:t>Sinodal</a:t>
            </a:r>
            <a:endParaRPr dirty="0">
              <a:latin typeface="Georgia" panose="02040502050405020303" pitchFamily="18" charset="0"/>
            </a:endParaRPr>
          </a:p>
        </p:txBody>
      </p:sp>
      <p:sp>
        <p:nvSpPr>
          <p:cNvPr id="307" name="Google Shape;180;p9"/>
          <p:cNvSpPr txBox="1">
            <a:spLocks noGrp="1"/>
          </p:cNvSpPr>
          <p:nvPr>
            <p:ph type="sldNum" sz="quarter" idx="2"/>
          </p:nvPr>
        </p:nvSpPr>
        <p:spPr>
          <a:xfrm>
            <a:off x="8823859" y="4685836"/>
            <a:ext cx="252041"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308" name="Google Shape;181;p9"/>
          <p:cNvSpPr/>
          <p:nvPr/>
        </p:nvSpPr>
        <p:spPr>
          <a:xfrm>
            <a:off x="1315933" y="4452641"/>
            <a:ext cx="2278801" cy="1"/>
          </a:xfrm>
          <a:prstGeom prst="line">
            <a:avLst/>
          </a:prstGeom>
          <a:ln w="28575">
            <a:solidFill>
              <a:schemeClr val="accent1"/>
            </a:solidFill>
            <a:prstDash val="dot"/>
          </a:ln>
        </p:spPr>
        <p:txBody>
          <a:bodyPr lIns="45719" rIns="45719"/>
          <a:lstStyle/>
          <a:p>
            <a:endParaRPr/>
          </a:p>
        </p:txBody>
      </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188</TotalTime>
  <Words>3442</Words>
  <Application>Microsoft Office PowerPoint</Application>
  <PresentationFormat>Presentazione su schermo (16:9)</PresentationFormat>
  <Paragraphs>259</Paragraphs>
  <Slides>36</Slides>
  <Notes>8</Notes>
  <HiddenSlides>0</HiddenSlides>
  <MMClips>0</MMClips>
  <ScaleCrop>false</ScaleCrop>
  <HeadingPairs>
    <vt:vector size="4" baseType="variant">
      <vt:variant>
        <vt:lpstr>Tema</vt:lpstr>
      </vt:variant>
      <vt:variant>
        <vt:i4>1</vt:i4>
      </vt:variant>
      <vt:variant>
        <vt:lpstr>Titoli diapositive</vt:lpstr>
      </vt:variant>
      <vt:variant>
        <vt:i4>36</vt:i4>
      </vt:variant>
    </vt:vector>
  </HeadingPairs>
  <TitlesOfParts>
    <vt:vector size="37" baseType="lpstr">
      <vt:lpstr>Simple Light</vt:lpstr>
      <vt:lpstr>Por uma Igreja sinodal: comunhão, participação e missão</vt:lpstr>
      <vt:lpstr>Presentazione standard di PowerPoint</vt:lpstr>
      <vt:lpstr>Presentazione standard di PowerPoint</vt:lpstr>
      <vt:lpstr>Juntos, à escuta do Espírito Santo, deixemo-nos guiar por Deus</vt:lpstr>
      <vt:lpstr>O desafio da sinodalidade</vt:lpstr>
      <vt:lpstr>Presentazione standard di PowerPoint</vt:lpstr>
      <vt:lpstr>Presentazione standard di PowerPoint</vt:lpstr>
      <vt:lpstr>O desafio do sínodo</vt:lpstr>
      <vt:lpstr>Presentazione standard di PowerPoint</vt:lpstr>
      <vt:lpstr>Presentazione standard di PowerPoint</vt:lpstr>
      <vt:lpstr>De um evento a um processo</vt:lpstr>
      <vt:lpstr>Com a Episcopalis Communio sobressai a fase local</vt:lpstr>
      <vt:lpstr>Com a Episcopalis Communio sobressai a fase local</vt:lpstr>
      <vt:lpstr>Presentazione standard di PowerPoint</vt:lpstr>
      <vt:lpstr>Presentazione standard di PowerPoint</vt:lpstr>
      <vt:lpstr>Presentazione standard di PowerPoint</vt:lpstr>
      <vt:lpstr>Documento Preparatório</vt:lpstr>
      <vt:lpstr>Os objetivos do Sínodo (DP, 2)</vt:lpstr>
      <vt:lpstr>Os objetivos do Sínodo (DP, 2)</vt:lpstr>
      <vt:lpstr>Presentazione standard di PowerPoint</vt:lpstr>
      <vt:lpstr>Presentazione standard di PowerPoint</vt:lpstr>
      <vt:lpstr>Discernir os sinais dos tempos à luz do Evangelho</vt:lpstr>
      <vt:lpstr>“Neste contexto, a sinodalidade representa a via mestra para a Igreja, chamada a renovar-se sob a ação do Espírito e graças à escuta da Palavra…” (DP, 9)</vt:lpstr>
      <vt:lpstr>Presentazione standard di PowerPoint</vt:lpstr>
      <vt:lpstr>Presentazione standard di PowerPoint</vt:lpstr>
      <vt:lpstr>A sinodalidade em ação: roteiros para a consulta do Povo de Deus  (DP, 26)</vt:lpstr>
      <vt:lpstr>Presentazione standard di PowerPoint</vt:lpstr>
      <vt:lpstr>Dez núcleos temáticos</vt:lpstr>
      <vt:lpstr>Dinamizar os órgãos colegiais</vt:lpstr>
      <vt:lpstr>Um objetivo chave do Vademécum: promover a adaptação ao contexto local </vt:lpstr>
      <vt:lpstr>Presentazione standard di PowerPoint</vt:lpstr>
      <vt:lpstr>Presentazione standard di PowerPoint</vt:lpstr>
      <vt:lpstr>A etapa diocesana do Sínodo</vt:lpstr>
      <vt:lpstr>Desenvolvimento da etapa diocesana</vt:lpstr>
      <vt:lpstr>Presentazione standard di PowerPoint</vt:lpstr>
      <vt:lpstr>Muito obrigado!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 uma Igreja sinodal: comunhão, participação e missão</dc:title>
  <cp:lastModifiedBy>Schibowski Lukas</cp:lastModifiedBy>
  <cp:revision>10</cp:revision>
  <dcterms:modified xsi:type="dcterms:W3CDTF">2021-10-21T10:02:12Z</dcterms:modified>
</cp:coreProperties>
</file>