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Helvetica Neue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slide" Target="slides/slide15.xml"/><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HelveticaNeueLight-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RobotoLight-bold.fntdata"/><Relationship Id="rId14" Type="http://schemas.openxmlformats.org/officeDocument/2006/relationships/slide" Target="slides/slide9.xml"/><Relationship Id="rId36" Type="http://schemas.openxmlformats.org/officeDocument/2006/relationships/font" Target="fonts/RobotoLight-regular.fntdata"/><Relationship Id="rId17" Type="http://schemas.openxmlformats.org/officeDocument/2006/relationships/slide" Target="slides/slide12.xml"/><Relationship Id="rId39" Type="http://schemas.openxmlformats.org/officeDocument/2006/relationships/font" Target="fonts/RobotoLight-boldItalic.fntdata"/><Relationship Id="rId16" Type="http://schemas.openxmlformats.org/officeDocument/2006/relationships/slide" Target="slides/slide11.xml"/><Relationship Id="rId38" Type="http://schemas.openxmlformats.org/officeDocument/2006/relationships/font" Target="fonts/Roboto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0074a677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e0074a677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00a417b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00a417b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0074a6779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0074a6779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a4ee34a0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a4ee34a0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853d14c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853d14c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a4ee34a0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a4ee34a0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00a417bae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e00a417bae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d6c29c4d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d6c29c4d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0074a6779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0074a6779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00a417ba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00a417ba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0074a6779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0074a6779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0074a6779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0074a6779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0074a6779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0074a6779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0074a6779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0074a6779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a6ed316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a6ed316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00a417ba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00a417ba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00a417ba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e00a417ba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0074a677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0074a677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0bd60ad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0bd60ad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0074a677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0074a677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e2ba156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e2ba156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e2ba1562d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e2ba1562d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ynod.va" TargetMode="External"/><Relationship Id="rId3" Type="http://schemas.openxmlformats.org/officeDocument/2006/relationships/hyperlink" Target="https://twitter.com/Synod_va" TargetMode="External"/><Relationship Id="rId4" Type="http://schemas.openxmlformats.org/officeDocument/2006/relationships/image" Target="../media/image10.png"/><Relationship Id="rId10" Type="http://schemas.openxmlformats.org/officeDocument/2006/relationships/image" Target="../media/image6.jpg"/><Relationship Id="rId9" Type="http://schemas.openxmlformats.org/officeDocument/2006/relationships/hyperlink" Target="https://www.instagram.com/synod.va/" TargetMode="External"/><Relationship Id="rId5" Type="http://schemas.openxmlformats.org/officeDocument/2006/relationships/hyperlink" Target="https://www.instagram.com/synod.va/" TargetMode="External"/><Relationship Id="rId6" Type="http://schemas.openxmlformats.org/officeDocument/2006/relationships/image" Target="../media/image7.png"/><Relationship Id="rId7" Type="http://schemas.openxmlformats.org/officeDocument/2006/relationships/hyperlink" Target="https://www.facebook.com/synod.va" TargetMode="External"/><Relationship Id="rId8"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E52330"/>
        </a:solidFill>
      </p:bgPr>
    </p:bg>
    <p:spTree>
      <p:nvGrpSpPr>
        <p:cNvPr id="12"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p:txBody>
      </p:sp>
      <p:sp>
        <p:nvSpPr>
          <p:cNvPr id="15" name="Google Shape;15;p2"/>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p:txBody>
      </p:sp>
      <p:sp>
        <p:nvSpPr>
          <p:cNvPr id="16" name="Google Shape;16;p2"/>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77" name="Google Shape;77;p11"/>
          <p:cNvSpPr txBox="1"/>
          <p:nvPr>
            <p:ph idx="1" type="body"/>
          </p:nvPr>
        </p:nvSpPr>
        <p:spPr>
          <a:xfrm>
            <a:off x="1073700" y="397553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78" name="Google Shape;78;p1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pper title">
  <p:cSld name="CAPTION_ONLY_1">
    <p:spTree>
      <p:nvGrpSpPr>
        <p:cNvPr id="79" name="Shape 79"/>
        <p:cNvGrpSpPr/>
        <p:nvPr/>
      </p:nvGrpSpPr>
      <p:grpSpPr>
        <a:xfrm>
          <a:off x="0" y="0"/>
          <a:ext cx="0" cy="0"/>
          <a:chOff x="0" y="0"/>
          <a:chExt cx="0" cy="0"/>
        </a:xfrm>
      </p:grpSpPr>
      <p:pic>
        <p:nvPicPr>
          <p:cNvPr id="80" name="Google Shape;80;p12"/>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81" name="Google Shape;81;p12"/>
          <p:cNvSpPr txBox="1"/>
          <p:nvPr>
            <p:ph idx="1" type="body"/>
          </p:nvPr>
        </p:nvSpPr>
        <p:spPr>
          <a:xfrm>
            <a:off x="311700" y="37464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82" name="Google Shape;82;p1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_NUMBER">
    <p:spTree>
      <p:nvGrpSpPr>
        <p:cNvPr id="83"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3"/>
          <p:cNvPicPr preferRelativeResize="0"/>
          <p:nvPr/>
        </p:nvPicPr>
        <p:blipFill rotWithShape="1">
          <a:blip r:embed="rId2">
            <a:alphaModFix/>
          </a:blip>
          <a:srcRect b="29969" l="0" r="-2448" t="-17496"/>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b="39665" l="-16012" r="13564" t="-41085"/>
          <a:stretch/>
        </p:blipFill>
        <p:spPr>
          <a:xfrm flipH="1" rot="10800000">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b="-24906" l="57885" r="-17060" t="8302"/>
          <a:stretch/>
        </p:blipFill>
        <p:spPr>
          <a:xfrm flipH="1" rot="10800000">
            <a:off x="-27400" y="1522725"/>
            <a:ext cx="3617975" cy="3468375"/>
          </a:xfrm>
          <a:prstGeom prst="rect">
            <a:avLst/>
          </a:prstGeom>
          <a:noFill/>
          <a:ln>
            <a:noFill/>
          </a:ln>
        </p:spPr>
      </p:pic>
      <p:sp>
        <p:nvSpPr>
          <p:cNvPr id="88" name="Google Shape;88;p13"/>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p:nvPr>
            <p:ph type="title"/>
          </p:nvPr>
        </p:nvSpPr>
        <p:spPr>
          <a:xfrm>
            <a:off x="125" y="1266900"/>
            <a:ext cx="9144000" cy="17043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p:txBody>
      </p:sp>
      <p:sp>
        <p:nvSpPr>
          <p:cNvPr id="91" name="Google Shape;91;p13"/>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p:txBody>
      </p:sp>
      <p:pic>
        <p:nvPicPr>
          <p:cNvPr id="92" name="Google Shape;92;p13"/>
          <p:cNvPicPr preferRelativeResize="0"/>
          <p:nvPr/>
        </p:nvPicPr>
        <p:blipFill rotWithShape="1">
          <a:blip r:embed="rId3">
            <a:alphaModFix/>
          </a:blip>
          <a:srcRect b="0" l="0" r="0" t="0"/>
          <a:stretch/>
        </p:blipFill>
        <p:spPr>
          <a:xfrm>
            <a:off x="1850" y="4132375"/>
            <a:ext cx="1135299" cy="100452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type="blank">
  <p:cSld name="BLANK">
    <p:spTree>
      <p:nvGrpSpPr>
        <p:cNvPr id="93"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4"/>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97"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99" name="Google Shape;99;p15"/>
          <p:cNvSpPr txBox="1"/>
          <p:nvPr>
            <p:ph idx="12" type="sldNum"/>
          </p:nvPr>
        </p:nvSpPr>
        <p:spPr>
          <a:xfrm>
            <a:off x="8530331" y="4287711"/>
            <a:ext cx="548700" cy="393600"/>
          </a:xfrm>
          <a:prstGeom prst="rect">
            <a:avLst/>
          </a:prstGeom>
          <a:noFill/>
          <a:ln>
            <a:noFill/>
          </a:ln>
        </p:spPr>
        <p:txBody>
          <a:bodyPr anchorCtr="0" anchor="t" bIns="91425" lIns="91425" spcFirstLastPara="1" rIns="91425" wrap="square" tIns="91425">
            <a:noAutofit/>
          </a:bodyPr>
          <a:lstStyle>
            <a:lvl1pPr lvl="0" rtl="0" algn="r">
              <a:buNone/>
              <a:defRPr>
                <a:solidFill>
                  <a:srgbClr val="595959"/>
                </a:solidFill>
                <a:latin typeface="Helvetica"/>
                <a:ea typeface="Helvetica"/>
                <a:cs typeface="Helvetica"/>
                <a:sym typeface="Helvetica"/>
              </a:defRPr>
            </a:lvl1pPr>
            <a:lvl2pPr lvl="1" rtl="0" algn="r">
              <a:buNone/>
              <a:defRPr>
                <a:solidFill>
                  <a:srgbClr val="595959"/>
                </a:solidFill>
                <a:latin typeface="Helvetica"/>
                <a:ea typeface="Helvetica"/>
                <a:cs typeface="Helvetica"/>
                <a:sym typeface="Helvetica"/>
              </a:defRPr>
            </a:lvl2pPr>
            <a:lvl3pPr lvl="2" rtl="0" algn="r">
              <a:buNone/>
              <a:defRPr>
                <a:solidFill>
                  <a:srgbClr val="595959"/>
                </a:solidFill>
                <a:latin typeface="Helvetica"/>
                <a:ea typeface="Helvetica"/>
                <a:cs typeface="Helvetica"/>
                <a:sym typeface="Helvetica"/>
              </a:defRPr>
            </a:lvl3pPr>
            <a:lvl4pPr lvl="3" rtl="0" algn="r">
              <a:buNone/>
              <a:defRPr>
                <a:solidFill>
                  <a:srgbClr val="595959"/>
                </a:solidFill>
                <a:latin typeface="Helvetica"/>
                <a:ea typeface="Helvetica"/>
                <a:cs typeface="Helvetica"/>
                <a:sym typeface="Helvetica"/>
              </a:defRPr>
            </a:lvl4pPr>
            <a:lvl5pPr lvl="4" rtl="0" algn="r">
              <a:buNone/>
              <a:defRPr>
                <a:solidFill>
                  <a:srgbClr val="595959"/>
                </a:solidFill>
                <a:latin typeface="Helvetica"/>
                <a:ea typeface="Helvetica"/>
                <a:cs typeface="Helvetica"/>
                <a:sym typeface="Helvetica"/>
              </a:defRPr>
            </a:lvl5pPr>
            <a:lvl6pPr lvl="5" rtl="0" algn="r">
              <a:buNone/>
              <a:defRPr>
                <a:solidFill>
                  <a:srgbClr val="595959"/>
                </a:solidFill>
                <a:latin typeface="Helvetica"/>
                <a:ea typeface="Helvetica"/>
                <a:cs typeface="Helvetica"/>
                <a:sym typeface="Helvetica"/>
              </a:defRPr>
            </a:lvl6pPr>
            <a:lvl7pPr lvl="6" rtl="0" algn="r">
              <a:buNone/>
              <a:defRPr>
                <a:solidFill>
                  <a:srgbClr val="595959"/>
                </a:solidFill>
                <a:latin typeface="Helvetica"/>
                <a:ea typeface="Helvetica"/>
                <a:cs typeface="Helvetica"/>
                <a:sym typeface="Helvetica"/>
              </a:defRPr>
            </a:lvl7pPr>
            <a:lvl8pPr lvl="7" rtl="0" algn="r">
              <a:buNone/>
              <a:defRPr>
                <a:solidFill>
                  <a:srgbClr val="595959"/>
                </a:solidFill>
                <a:latin typeface="Helvetica"/>
                <a:ea typeface="Helvetica"/>
                <a:cs typeface="Helvetica"/>
                <a:sym typeface="Helvetica"/>
              </a:defRPr>
            </a:lvl8pPr>
            <a:lvl9pPr lvl="8" rtl="0" algn="r">
              <a:buNone/>
              <a:defRPr>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5"/>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BLANK_1_2">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Helvetica Neue"/>
                <a:ea typeface="Helvetica Neue"/>
                <a:cs typeface="Helvetica Neue"/>
                <a:sym typeface="Helvetica Neue"/>
              </a:rPr>
              <a:t>Contatti</a:t>
            </a:r>
            <a:endParaRPr b="1" sz="2800">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lang="en" sz="1350">
                <a:solidFill>
                  <a:srgbClr val="151B26"/>
                </a:solidFill>
                <a:highlight>
                  <a:srgbClr val="F6F8F9"/>
                </a:highlight>
                <a:latin typeface="Helvetica Neue"/>
                <a:ea typeface="Helvetica Neue"/>
                <a:cs typeface="Helvetica Neue"/>
                <a:sym typeface="Helvetica Neue"/>
              </a:rPr>
              <a:t>General Secretariat for Synod of Bishops</a:t>
            </a:r>
            <a:endParaRPr b="1" sz="1500" u="none" cap="none" strike="noStrike">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Phone: </a:t>
            </a:r>
            <a:r>
              <a:rPr lang="en" sz="1200">
                <a:solidFill>
                  <a:srgbClr val="151B26"/>
                </a:solidFill>
                <a:highlight>
                  <a:srgbClr val="F6F8F9"/>
                </a:highlight>
                <a:latin typeface="Helvetica Neue"/>
                <a:ea typeface="Helvetica Neue"/>
                <a:cs typeface="Helvetica Neue"/>
                <a:sym typeface="Helvetica Neue"/>
              </a:rPr>
              <a:t>(+39) 06 698 84821 / 84324</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cap="flat" cmpd="sng" w="19050">
            <a:solidFill>
              <a:srgbClr val="DEAB6F"/>
            </a:solidFill>
            <a:prstDash val="solid"/>
            <a:round/>
            <a:headEnd len="med" w="med" type="none"/>
            <a:tailEnd len="med" w="med" type="none"/>
          </a:ln>
        </p:spPr>
      </p:cxnSp>
      <p:pic>
        <p:nvPicPr>
          <p:cNvPr id="108" name="Google Shape;108;p16">
            <a:hlinkClick r:id="rId7"/>
          </p:cNvPr>
          <p:cNvPicPr preferRelativeResize="0"/>
          <p:nvPr/>
        </p:nvPicPr>
        <p:blipFill rotWithShape="1">
          <a:blip r:embed="rId8">
            <a:alphaModFix/>
          </a:blip>
          <a:srcRect b="0" l="2417" r="2417" t="0"/>
          <a:stretch/>
        </p:blipFill>
        <p:spPr>
          <a:xfrm>
            <a:off x="2405075" y="3822614"/>
            <a:ext cx="284625" cy="284625"/>
          </a:xfrm>
          <a:prstGeom prst="rect">
            <a:avLst/>
          </a:prstGeom>
          <a:noFill/>
          <a:ln>
            <a:noFill/>
          </a:ln>
        </p:spPr>
      </p:pic>
      <p:pic>
        <p:nvPicPr>
          <p:cNvPr id="109" name="Google Shape;109;p16">
            <a:hlinkClick r:id="rId9"/>
          </p:cNvPr>
          <p:cNvPicPr preferRelativeResize="0"/>
          <p:nvPr/>
        </p:nvPicPr>
        <p:blipFill rotWithShape="1">
          <a:blip r:embed="rId10">
            <a:alphaModFix/>
          </a:blip>
          <a:srcRect b="2326" l="0" r="0" t="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
    <p:spTree>
      <p:nvGrpSpPr>
        <p:cNvPr id="110"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900">
              <a:solidFill>
                <a:srgbClr val="B21444"/>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2">
            <a:alphaModFix/>
          </a:blip>
          <a:srcRect b="28769" l="-1218" r="-2076" t="-14984"/>
          <a:stretch/>
        </p:blipFill>
        <p:spPr>
          <a:xfrm>
            <a:off x="2308325" y="2438525"/>
            <a:ext cx="6469975" cy="2783650"/>
          </a:xfrm>
          <a:prstGeom prst="rect">
            <a:avLst/>
          </a:prstGeom>
          <a:noFill/>
          <a:ln>
            <a:noFill/>
          </a:ln>
        </p:spPr>
      </p:pic>
      <p:pic>
        <p:nvPicPr>
          <p:cNvPr id="113" name="Google Shape;113;p17"/>
          <p:cNvPicPr preferRelativeResize="0"/>
          <p:nvPr/>
        </p:nvPicPr>
        <p:blipFill rotWithShape="1">
          <a:blip r:embed="rId3">
            <a:alphaModFix/>
          </a:blip>
          <a:srcRect b="15505" l="45690" r="-12091" t="-32355"/>
          <a:stretch/>
        </p:blipFill>
        <p:spPr>
          <a:xfrm>
            <a:off x="-78225" y="818425"/>
            <a:ext cx="3711474" cy="3366949"/>
          </a:xfrm>
          <a:prstGeom prst="rect">
            <a:avLst/>
          </a:prstGeom>
          <a:noFill/>
          <a:ln>
            <a:noFill/>
          </a:ln>
        </p:spPr>
      </p:pic>
      <p:pic>
        <p:nvPicPr>
          <p:cNvPr id="114" name="Google Shape;114;p17"/>
          <p:cNvPicPr preferRelativeResize="0"/>
          <p:nvPr/>
        </p:nvPicPr>
        <p:blipFill rotWithShape="1">
          <a:blip r:embed="rId3">
            <a:alphaModFix/>
          </a:blip>
          <a:srcRect b="-64793" l="-1691" r="9787" t="47943"/>
          <a:stretch/>
        </p:blipFill>
        <p:spPr>
          <a:xfrm>
            <a:off x="4082350" y="-50825"/>
            <a:ext cx="5137124" cy="3366949"/>
          </a:xfrm>
          <a:prstGeom prst="rect">
            <a:avLst/>
          </a:prstGeom>
          <a:noFill/>
          <a:ln>
            <a:noFill/>
          </a:ln>
        </p:spPr>
      </p:pic>
      <p:sp>
        <p:nvSpPr>
          <p:cNvPr id="115" name="Google Shape;115;p17"/>
          <p:cNvSpPr txBox="1"/>
          <p:nvPr>
            <p:ph type="title"/>
          </p:nvPr>
        </p:nvSpPr>
        <p:spPr>
          <a:xfrm>
            <a:off x="324000" y="2151600"/>
            <a:ext cx="8454300" cy="840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800"/>
              <a:buNone/>
              <a:defRPr b="0" sz="49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bulletpoints">
  <p:cSld name="BLANK_2">
    <p:spTree>
      <p:nvGrpSpPr>
        <p:cNvPr id="116"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18" name="Google Shape;118;p18"/>
          <p:cNvSpPr txBox="1"/>
          <p:nvPr>
            <p:ph type="title"/>
          </p:nvPr>
        </p:nvSpPr>
        <p:spPr>
          <a:xfrm>
            <a:off x="668075" y="896725"/>
            <a:ext cx="7774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b="1" sz="2500"/>
            </a:lvl2pPr>
            <a:lvl3pPr lvl="2" rtl="0">
              <a:spcBef>
                <a:spcPts val="0"/>
              </a:spcBef>
              <a:spcAft>
                <a:spcPts val="0"/>
              </a:spcAft>
              <a:buSzPts val="2500"/>
              <a:buNone/>
              <a:defRPr b="1" sz="2500"/>
            </a:lvl3pPr>
            <a:lvl4pPr lvl="3" rtl="0">
              <a:spcBef>
                <a:spcPts val="0"/>
              </a:spcBef>
              <a:spcAft>
                <a:spcPts val="0"/>
              </a:spcAft>
              <a:buSzPts val="2500"/>
              <a:buNone/>
              <a:defRPr b="1" sz="2500"/>
            </a:lvl4pPr>
            <a:lvl5pPr lvl="4" rtl="0">
              <a:spcBef>
                <a:spcPts val="0"/>
              </a:spcBef>
              <a:spcAft>
                <a:spcPts val="0"/>
              </a:spcAft>
              <a:buSzPts val="2500"/>
              <a:buNone/>
              <a:defRPr b="1" sz="2500"/>
            </a:lvl5pPr>
            <a:lvl6pPr lvl="5" rtl="0">
              <a:spcBef>
                <a:spcPts val="0"/>
              </a:spcBef>
              <a:spcAft>
                <a:spcPts val="0"/>
              </a:spcAft>
              <a:buSzPts val="2500"/>
              <a:buNone/>
              <a:defRPr b="1" sz="2500"/>
            </a:lvl6pPr>
            <a:lvl7pPr lvl="6" rtl="0">
              <a:spcBef>
                <a:spcPts val="0"/>
              </a:spcBef>
              <a:spcAft>
                <a:spcPts val="0"/>
              </a:spcAft>
              <a:buSzPts val="2500"/>
              <a:buNone/>
              <a:defRPr b="1" sz="2500"/>
            </a:lvl7pPr>
            <a:lvl8pPr lvl="7" rtl="0">
              <a:spcBef>
                <a:spcPts val="0"/>
              </a:spcBef>
              <a:spcAft>
                <a:spcPts val="0"/>
              </a:spcAft>
              <a:buSzPts val="2500"/>
              <a:buNone/>
              <a:defRPr b="1" sz="2500"/>
            </a:lvl8pPr>
            <a:lvl9pPr lvl="8" rtl="0">
              <a:spcBef>
                <a:spcPts val="0"/>
              </a:spcBef>
              <a:spcAft>
                <a:spcPts val="0"/>
              </a:spcAft>
              <a:buSzPts val="2500"/>
              <a:buNone/>
              <a:defRPr b="1" sz="2500"/>
            </a:lvl9pPr>
          </a:lstStyle>
          <a:p/>
        </p:txBody>
      </p:sp>
      <p:sp>
        <p:nvSpPr>
          <p:cNvPr id="119" name="Google Shape;119;p18"/>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0" name="Google Shape;120;p1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18"/>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122" name="Google Shape;122;p18"/>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BLANK_2_1">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25" name="Google Shape;125;p19"/>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indent="-330200" lvl="1" marL="914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indent="-330200" lvl="2" marL="1371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indent="-330200" lvl="3" marL="1828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indent="-330200" lvl="4" marL="22860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indent="-330200" lvl="5" marL="2743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indent="-330200" lvl="6" marL="3200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indent="-330200" lvl="7" marL="3657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indent="-330200" lvl="8" marL="4114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p:txBody>
      </p:sp>
      <p:sp>
        <p:nvSpPr>
          <p:cNvPr id="126" name="Google Shape;126;p1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 name="Google Shape;127;p1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type="secHead">
  <p:cSld name="SECTION_HEADER">
    <p:spTree>
      <p:nvGrpSpPr>
        <p:cNvPr id="17" name="Shape 17"/>
        <p:cNvGrpSpPr/>
        <p:nvPr/>
      </p:nvGrpSpPr>
      <p:grpSpPr>
        <a:xfrm>
          <a:off x="0" y="0"/>
          <a:ext cx="0" cy="0"/>
          <a:chOff x="0" y="0"/>
          <a:chExt cx="0" cy="0"/>
        </a:xfrm>
      </p:grpSpPr>
      <p:sp>
        <p:nvSpPr>
          <p:cNvPr id="18" name="Google Shape;18;p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9pPr>
          </a:lstStyle>
          <a:p/>
        </p:txBody>
      </p:sp>
      <p:sp>
        <p:nvSpPr>
          <p:cNvPr id="20" name="Google Shape;20;p3"/>
          <p:cNvSpPr txBox="1"/>
          <p:nvPr/>
        </p:nvSpPr>
        <p:spPr>
          <a:xfrm>
            <a:off x="223575" y="120975"/>
            <a:ext cx="323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66666"/>
                </a:solidFill>
                <a:latin typeface="Helvetica Neue Light"/>
                <a:ea typeface="Helvetica Neue Light"/>
                <a:cs typeface="Helvetica Neue Light"/>
                <a:sym typeface="Helvetica Neue Light"/>
              </a:rPr>
              <a:t>Indice</a:t>
            </a:r>
            <a:endParaRPr sz="1100">
              <a:solidFill>
                <a:srgbClr val="666666"/>
              </a:solidFill>
              <a:latin typeface="Helvetica Neue Light"/>
              <a:ea typeface="Helvetica Neue Light"/>
              <a:cs typeface="Helvetica Neue Light"/>
              <a:sym typeface="Helvetica Neue Light"/>
            </a:endParaRPr>
          </a:p>
        </p:txBody>
      </p:sp>
      <p:sp>
        <p:nvSpPr>
          <p:cNvPr id="21" name="Google Shape;21;p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txBox="1"/>
          <p:nvPr>
            <p:ph idx="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3"/>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24" name="Google Shape;24;p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pic>
        <p:nvPicPr>
          <p:cNvPr id="25" name="Google Shape;25;p3"/>
          <p:cNvPicPr preferRelativeResize="0"/>
          <p:nvPr/>
        </p:nvPicPr>
        <p:blipFill rotWithShape="1">
          <a:blip r:embed="rId3">
            <a:alphaModFix/>
          </a:blip>
          <a:srcRect b="29969" l="0" r="-2448" t="-17496"/>
          <a:stretch/>
        </p:blipFill>
        <p:spPr>
          <a:xfrm>
            <a:off x="2138850" y="2454475"/>
            <a:ext cx="6469975" cy="2689026"/>
          </a:xfrm>
          <a:prstGeom prst="rect">
            <a:avLst/>
          </a:prstGeom>
          <a:noFill/>
          <a:ln>
            <a:noFill/>
          </a:ln>
        </p:spPr>
      </p:pic>
      <p:pic>
        <p:nvPicPr>
          <p:cNvPr id="26" name="Google Shape;26;p3"/>
          <p:cNvPicPr preferRelativeResize="0"/>
          <p:nvPr/>
        </p:nvPicPr>
        <p:blipFill rotWithShape="1">
          <a:blip r:embed="rId3">
            <a:alphaModFix/>
          </a:blip>
          <a:srcRect b="39665" l="-16012" r="13564" t="-41085"/>
          <a:stretch/>
        </p:blipFill>
        <p:spPr>
          <a:xfrm flipH="1" rot="10800000">
            <a:off x="2764950" y="-71575"/>
            <a:ext cx="6469975" cy="3116000"/>
          </a:xfrm>
          <a:prstGeom prst="rect">
            <a:avLst/>
          </a:prstGeom>
          <a:noFill/>
          <a:ln>
            <a:noFill/>
          </a:ln>
        </p:spPr>
      </p:pic>
      <p:pic>
        <p:nvPicPr>
          <p:cNvPr id="27" name="Google Shape;27;p3"/>
          <p:cNvPicPr preferRelativeResize="0"/>
          <p:nvPr/>
        </p:nvPicPr>
        <p:blipFill rotWithShape="1">
          <a:blip r:embed="rId3">
            <a:alphaModFix/>
          </a:blip>
          <a:srcRect b="-24906" l="57885" r="-17060" t="8302"/>
          <a:stretch/>
        </p:blipFill>
        <p:spPr>
          <a:xfrm flipH="1" rot="10800000">
            <a:off x="-27400" y="1522725"/>
            <a:ext cx="3617975" cy="34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x">
  <p:cSld name="TITLE_AND_BODY">
    <p:spTree>
      <p:nvGrpSpPr>
        <p:cNvPr id="28"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indent="0" lvl="0" marL="0" rtl="0" algn="ctr">
              <a:spcBef>
                <a:spcPts val="0"/>
              </a:spcBef>
              <a:spcAft>
                <a:spcPts val="0"/>
              </a:spcAft>
              <a:buNone/>
            </a:pPr>
            <a:r>
              <a:rPr lang="en" sz="1200">
                <a:latin typeface="Helvetica"/>
                <a:ea typeface="Helvetica"/>
                <a:cs typeface="Helvetica"/>
                <a:sym typeface="Helvetica"/>
              </a:rPr>
              <a:t>If </a:t>
            </a:r>
            <a:r>
              <a:rPr lang="en" sz="1200">
                <a:latin typeface="Helvetica"/>
                <a:ea typeface="Helvetica"/>
                <a:cs typeface="Helvetica"/>
                <a:sym typeface="Helvetica"/>
              </a:rPr>
              <a:t>necessary</a:t>
            </a:r>
            <a:r>
              <a:rPr lang="en" sz="1200">
                <a:latin typeface="Helvetica"/>
                <a:ea typeface="Helvetica"/>
                <a:cs typeface="Helvetica"/>
                <a:sym typeface="Helvetica"/>
              </a:rPr>
              <a:t>, cut it following the rectangle’s size.</a:t>
            </a:r>
            <a:endParaRPr sz="1000">
              <a:latin typeface="Helvetica"/>
              <a:ea typeface="Helvetica"/>
              <a:cs typeface="Helvetica"/>
              <a:sym typeface="Helvetica"/>
            </a:endParaRPr>
          </a:p>
        </p:txBody>
      </p:sp>
      <p:sp>
        <p:nvSpPr>
          <p:cNvPr id="30" name="Google Shape;30;p4"/>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1" name="Google Shape;31;p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846225" y="1353925"/>
            <a:ext cx="3203700" cy="504900"/>
          </a:xfrm>
          <a:prstGeom prst="rect">
            <a:avLst/>
          </a:prstGeom>
        </p:spPr>
        <p:txBody>
          <a:bodyPr anchorCtr="0" anchor="t" bIns="91425" lIns="91425" spcFirstLastPara="1" rIns="91425" wrap="square" tIns="91425">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34" name="Google Shape;34;p5"/>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5" name="Google Shape;35;p5"/>
          <p:cNvSpPr txBox="1"/>
          <p:nvPr>
            <p:ph idx="2" type="body"/>
          </p:nvPr>
        </p:nvSpPr>
        <p:spPr>
          <a:xfrm>
            <a:off x="846225" y="1915750"/>
            <a:ext cx="3203700" cy="2367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6" name="Google Shape;36;p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40" name="Google Shape;40;p6"/>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41" name="Google Shape;41;p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2" name="Google Shape;42;p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txBox="1"/>
          <p:nvPr>
            <p:ph idx="3" type="body"/>
          </p:nvPr>
        </p:nvSpPr>
        <p:spPr>
          <a:xfrm>
            <a:off x="4697050" y="1589675"/>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short text">
  <p:cSld name="ONE_COLUMN_TEXT">
    <p:spTree>
      <p:nvGrpSpPr>
        <p:cNvPr id="44" name="Shape 44"/>
        <p:cNvGrpSpPr/>
        <p:nvPr/>
      </p:nvGrpSpPr>
      <p:grpSpPr>
        <a:xfrm>
          <a:off x="0" y="0"/>
          <a:ext cx="0" cy="0"/>
          <a:chOff x="0" y="0"/>
          <a:chExt cx="0" cy="0"/>
        </a:xfrm>
      </p:grpSpPr>
      <p:sp>
        <p:nvSpPr>
          <p:cNvPr id="45" name="Google Shape;45;p7"/>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p:nvPr/>
        </p:nvSpPr>
        <p:spPr>
          <a:xfrm>
            <a:off x="4617000" y="-9525"/>
            <a:ext cx="4525500" cy="51435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183725" y="192375"/>
            <a:ext cx="4190100" cy="31179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p:nvPr>
            <p:ph idx="1" type="body"/>
          </p:nvPr>
        </p:nvSpPr>
        <p:spPr>
          <a:xfrm>
            <a:off x="4566375" y="1933875"/>
            <a:ext cx="3554100" cy="1376400"/>
          </a:xfrm>
          <a:prstGeom prst="rect">
            <a:avLst/>
          </a:prstGeom>
          <a:solidFill>
            <a:srgbClr val="FFFFFF"/>
          </a:solidFill>
        </p:spPr>
        <p:txBody>
          <a:bodyPr anchorCtr="0" anchor="ctr"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52" name="Google Shape;52;p7"/>
          <p:cNvSpPr txBox="1"/>
          <p:nvPr>
            <p:ph idx="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text">
  <p:cSld name="CUSTOM_1">
    <p:spTree>
      <p:nvGrpSpPr>
        <p:cNvPr id="53"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nvSpPr>
        <p:spPr>
          <a:xfrm>
            <a:off x="197475" y="619125"/>
            <a:ext cx="4194300" cy="248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p:nvPr>
            <p:ph idx="1" type="body"/>
          </p:nvPr>
        </p:nvSpPr>
        <p:spPr>
          <a:xfrm>
            <a:off x="197400" y="619125"/>
            <a:ext cx="4194300" cy="265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61" name="Google Shape;61;p8"/>
          <p:cNvSpPr txBox="1"/>
          <p:nvPr>
            <p:ph idx="1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wo columns text">
  <p:cSld name="MAIN_POINT">
    <p:spTree>
      <p:nvGrpSpPr>
        <p:cNvPr id="62" name="Shape 62"/>
        <p:cNvGrpSpPr/>
        <p:nvPr/>
      </p:nvGrpSpPr>
      <p:grpSpPr>
        <a:xfrm>
          <a:off x="0" y="0"/>
          <a:ext cx="0" cy="0"/>
          <a:chOff x="0" y="0"/>
          <a:chExt cx="0" cy="0"/>
        </a:xfrm>
      </p:grpSpPr>
      <p:sp>
        <p:nvSpPr>
          <p:cNvPr id="63" name="Google Shape;63;p9"/>
          <p:cNvSpPr txBox="1"/>
          <p:nvPr>
            <p:ph type="title"/>
          </p:nvPr>
        </p:nvSpPr>
        <p:spPr>
          <a:xfrm>
            <a:off x="276300" y="1227975"/>
            <a:ext cx="48027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64" name="Google Shape;64;p9"/>
          <p:cNvSpPr txBox="1"/>
          <p:nvPr>
            <p:ph idx="1" type="body"/>
          </p:nvPr>
        </p:nvSpPr>
        <p:spPr>
          <a:xfrm>
            <a:off x="283475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65" name="Google Shape;65;p9"/>
          <p:cNvSpPr/>
          <p:nvPr/>
        </p:nvSpPr>
        <p:spPr>
          <a:xfrm>
            <a:off x="5298375" y="0"/>
            <a:ext cx="38457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7" name="Google Shape;67;p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9"/>
          <p:cNvSpPr txBox="1"/>
          <p:nvPr>
            <p:ph idx="3" type="body"/>
          </p:nvPr>
        </p:nvSpPr>
        <p:spPr>
          <a:xfrm>
            <a:off x="27630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
    <p:spTree>
      <p:nvGrpSpPr>
        <p:cNvPr id="69"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b="1" sz="4300">
                <a:solidFill>
                  <a:srgbClr val="000000"/>
                </a:solidFill>
              </a:defRPr>
            </a:lvl2pPr>
            <a:lvl3pPr lvl="2" algn="ctr">
              <a:spcBef>
                <a:spcPts val="0"/>
              </a:spcBef>
              <a:spcAft>
                <a:spcPts val="0"/>
              </a:spcAft>
              <a:buClr>
                <a:srgbClr val="000000"/>
              </a:buClr>
              <a:buSzPts val="4300"/>
              <a:buNone/>
              <a:defRPr b="1" sz="4300">
                <a:solidFill>
                  <a:srgbClr val="000000"/>
                </a:solidFill>
              </a:defRPr>
            </a:lvl3pPr>
            <a:lvl4pPr lvl="3" algn="ctr">
              <a:spcBef>
                <a:spcPts val="0"/>
              </a:spcBef>
              <a:spcAft>
                <a:spcPts val="0"/>
              </a:spcAft>
              <a:buClr>
                <a:srgbClr val="000000"/>
              </a:buClr>
              <a:buSzPts val="4300"/>
              <a:buNone/>
              <a:defRPr b="1" sz="4300">
                <a:solidFill>
                  <a:srgbClr val="000000"/>
                </a:solidFill>
              </a:defRPr>
            </a:lvl4pPr>
            <a:lvl5pPr lvl="4" algn="ctr">
              <a:spcBef>
                <a:spcPts val="0"/>
              </a:spcBef>
              <a:spcAft>
                <a:spcPts val="0"/>
              </a:spcAft>
              <a:buClr>
                <a:srgbClr val="000000"/>
              </a:buClr>
              <a:buSzPts val="4300"/>
              <a:buNone/>
              <a:defRPr b="1" sz="4300">
                <a:solidFill>
                  <a:srgbClr val="000000"/>
                </a:solidFill>
              </a:defRPr>
            </a:lvl5pPr>
            <a:lvl6pPr lvl="5" algn="ctr">
              <a:spcBef>
                <a:spcPts val="0"/>
              </a:spcBef>
              <a:spcAft>
                <a:spcPts val="0"/>
              </a:spcAft>
              <a:buClr>
                <a:srgbClr val="000000"/>
              </a:buClr>
              <a:buSzPts val="4300"/>
              <a:buNone/>
              <a:defRPr b="1" sz="4300">
                <a:solidFill>
                  <a:srgbClr val="000000"/>
                </a:solidFill>
              </a:defRPr>
            </a:lvl6pPr>
            <a:lvl7pPr lvl="6" algn="ctr">
              <a:spcBef>
                <a:spcPts val="0"/>
              </a:spcBef>
              <a:spcAft>
                <a:spcPts val="0"/>
              </a:spcAft>
              <a:buClr>
                <a:srgbClr val="000000"/>
              </a:buClr>
              <a:buSzPts val="4300"/>
              <a:buNone/>
              <a:defRPr b="1" sz="4300">
                <a:solidFill>
                  <a:srgbClr val="000000"/>
                </a:solidFill>
              </a:defRPr>
            </a:lvl7pPr>
            <a:lvl8pPr lvl="7" algn="ctr">
              <a:spcBef>
                <a:spcPts val="0"/>
              </a:spcBef>
              <a:spcAft>
                <a:spcPts val="0"/>
              </a:spcAft>
              <a:buClr>
                <a:srgbClr val="000000"/>
              </a:buClr>
              <a:buSzPts val="4300"/>
              <a:buNone/>
              <a:defRPr b="1" sz="4300">
                <a:solidFill>
                  <a:srgbClr val="000000"/>
                </a:solidFill>
              </a:defRPr>
            </a:lvl8pPr>
            <a:lvl9pPr lvl="8" algn="ctr">
              <a:spcBef>
                <a:spcPts val="0"/>
              </a:spcBef>
              <a:spcAft>
                <a:spcPts val="0"/>
              </a:spcAft>
              <a:buClr>
                <a:srgbClr val="000000"/>
              </a:buClr>
              <a:buSzPts val="4300"/>
              <a:buNone/>
              <a:defRPr b="1" sz="4300">
                <a:solidFill>
                  <a:srgbClr val="000000"/>
                </a:solidFill>
              </a:defRPr>
            </a:lvl9pPr>
          </a:lstStyle>
          <a:p/>
        </p:txBody>
      </p:sp>
      <p:sp>
        <p:nvSpPr>
          <p:cNvPr id="72" name="Google Shape;72;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p:txBody>
      </p:sp>
      <p:sp>
        <p:nvSpPr>
          <p:cNvPr id="73" name="Google Shape;73;p1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74" name="Google Shape;74;p1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10" Type="http://schemas.openxmlformats.org/officeDocument/2006/relationships/slideLayout" Target="../slideLayouts/slideLayout8.xml"/><Relationship Id="rId21" Type="http://schemas.openxmlformats.org/officeDocument/2006/relationships/theme" Target="../theme/theme2.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9" r="19" t="0"/>
          <a:stretch/>
        </p:blipFill>
        <p:spPr>
          <a:xfrm>
            <a:off x="1850" y="0"/>
            <a:ext cx="9140301" cy="5143501"/>
          </a:xfrm>
          <a:prstGeom prst="rect">
            <a:avLst/>
          </a:prstGeom>
          <a:noFill/>
          <a:ln>
            <a:noFill/>
          </a:ln>
        </p:spPr>
      </p:pic>
      <p:sp>
        <p:nvSpPr>
          <p:cNvPr id="7" name="Google Shape;7;p1"/>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9" name="Google Shape;9;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9pPr>
          </a:lstStyle>
          <a:p/>
        </p:txBody>
      </p:sp>
      <p:sp>
        <p:nvSpPr>
          <p:cNvPr id="10" name="Google Shape;10;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indent="-304800" lvl="1" marL="914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indent="-304800" lvl="2" marL="1371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indent="-304800" lvl="3" marL="1828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indent="-304800" lvl="4" marL="22860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indent="-304800" lvl="5" marL="2743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indent="-304800" lvl="6" marL="3200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indent="-304800" lvl="7" marL="3657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indent="-304800" lvl="8" marL="411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p:txBody>
      </p:sp>
      <p:sp>
        <p:nvSpPr>
          <p:cNvPr id="11" name="Google Shape;11;p1"/>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25.jpg"/><Relationship Id="rId5" Type="http://schemas.openxmlformats.org/officeDocument/2006/relationships/image" Target="../media/image23.jp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1.jpg"/><Relationship Id="rId6"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0"/>
          <p:cNvPicPr preferRelativeResize="0"/>
          <p:nvPr/>
        </p:nvPicPr>
        <p:blipFill rotWithShape="1">
          <a:blip r:embed="rId3">
            <a:alphaModFix amt="10000"/>
          </a:blip>
          <a:srcRect b="4168" l="25849" r="0" t="0"/>
          <a:stretch/>
        </p:blipFill>
        <p:spPr>
          <a:xfrm>
            <a:off x="-89250" y="199075"/>
            <a:ext cx="4075501" cy="5023176"/>
          </a:xfrm>
          <a:prstGeom prst="rect">
            <a:avLst/>
          </a:prstGeom>
          <a:noFill/>
          <a:ln>
            <a:noFill/>
          </a:ln>
        </p:spPr>
      </p:pic>
      <p:sp>
        <p:nvSpPr>
          <p:cNvPr id="133" name="Google Shape;133;p20"/>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DE8F32"/>
                </a:solidFill>
                <a:latin typeface="Helvetica Neue"/>
                <a:ea typeface="Helvetica Neue"/>
                <a:cs typeface="Helvetica Neue"/>
                <a:sym typeface="Helvetica Neue"/>
              </a:rPr>
              <a:t>Lorem Ipsum</a:t>
            </a:r>
            <a:endParaRPr>
              <a:solidFill>
                <a:srgbClr val="DE8F32"/>
              </a:solidFill>
            </a:endParaRPr>
          </a:p>
        </p:txBody>
      </p:sp>
      <p:sp>
        <p:nvSpPr>
          <p:cNvPr id="134" name="Google Shape;134;p20"/>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000">
                <a:solidFill>
                  <a:srgbClr val="DE8F32"/>
                </a:solidFill>
                <a:latin typeface="Helvetica Neue Light"/>
                <a:ea typeface="Helvetica Neue Light"/>
                <a:cs typeface="Helvetica Neue Light"/>
                <a:sym typeface="Helvetica Neue Light"/>
              </a:rPr>
              <a:t>Lorem Ipsum Dolor</a:t>
            </a:r>
            <a:endParaRPr sz="2000">
              <a:solidFill>
                <a:srgbClr val="DE8F32"/>
              </a:solidFill>
            </a:endParaRPr>
          </a:p>
        </p:txBody>
      </p:sp>
      <p:sp>
        <p:nvSpPr>
          <p:cNvPr id="135" name="Google Shape;135;p20"/>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800"/>
              <a:buFont typeface="Arial"/>
              <a:buNone/>
            </a:pPr>
            <a:r>
              <a:rPr lang="en">
                <a:solidFill>
                  <a:srgbClr val="B7B7B7"/>
                </a:solidFill>
              </a:rPr>
              <a:t>Dia</a:t>
            </a:r>
            <a:r>
              <a:rPr lang="en">
                <a:solidFill>
                  <a:srgbClr val="B7B7B7"/>
                </a:solidFill>
                <a:latin typeface="Helvetica Neue"/>
                <a:ea typeface="Helvetica Neue"/>
                <a:cs typeface="Helvetica Neue"/>
                <a:sym typeface="Helvetica Neue"/>
              </a:rPr>
              <a:t>. </a:t>
            </a:r>
            <a:r>
              <a:rPr lang="en">
                <a:solidFill>
                  <a:srgbClr val="B7B7B7"/>
                </a:solidFill>
              </a:rPr>
              <a:t>Mese in lettere</a:t>
            </a:r>
            <a:r>
              <a:rPr lang="en">
                <a:solidFill>
                  <a:srgbClr val="B7B7B7"/>
                </a:solidFill>
                <a:latin typeface="Helvetica Neue"/>
                <a:ea typeface="Helvetica Neue"/>
                <a:cs typeface="Helvetica Neue"/>
                <a:sym typeface="Helvetica Neue"/>
              </a:rPr>
              <a:t>.</a:t>
            </a:r>
            <a:r>
              <a:rPr lang="en">
                <a:solidFill>
                  <a:srgbClr val="B7B7B7"/>
                </a:solidFill>
              </a:rPr>
              <a:t> Anno</a:t>
            </a:r>
            <a:r>
              <a:rPr lang="en">
                <a:solidFill>
                  <a:srgbClr val="B7B7B7"/>
                </a:solidFill>
                <a:latin typeface="Helvetica Neue"/>
                <a:ea typeface="Helvetica Neue"/>
                <a:cs typeface="Helvetica Neue"/>
                <a:sym typeface="Helvetica Neue"/>
              </a:rPr>
              <a:t> - </a:t>
            </a:r>
            <a:r>
              <a:rPr lang="en">
                <a:solidFill>
                  <a:srgbClr val="B7B7B7"/>
                </a:solidFill>
              </a:rPr>
              <a:t>Versione del file</a:t>
            </a:r>
            <a:r>
              <a:rPr lang="en">
                <a:solidFill>
                  <a:srgbClr val="B7B7B7"/>
                </a:solidFill>
                <a:latin typeface="Helvetica Neue"/>
                <a:ea typeface="Helvetica Neue"/>
                <a:cs typeface="Helvetica Neue"/>
                <a:sym typeface="Helvetica Neue"/>
              </a:rPr>
              <a:t> Nº</a:t>
            </a:r>
            <a:endParaRPr>
              <a:solidFill>
                <a:srgbClr val="B7B7B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9"/>
          <p:cNvPicPr preferRelativeResize="0"/>
          <p:nvPr/>
        </p:nvPicPr>
        <p:blipFill rotWithShape="1">
          <a:blip r:embed="rId3">
            <a:alphaModFix/>
          </a:blip>
          <a:srcRect b="0" l="0" r="0" t="16666"/>
          <a:stretch/>
        </p:blipFill>
        <p:spPr>
          <a:xfrm>
            <a:off x="0" y="0"/>
            <a:ext cx="9220250" cy="5143498"/>
          </a:xfrm>
          <a:prstGeom prst="rect">
            <a:avLst/>
          </a:prstGeom>
          <a:noFill/>
          <a:ln>
            <a:noFill/>
          </a:ln>
        </p:spPr>
      </p:pic>
      <p:sp>
        <p:nvSpPr>
          <p:cNvPr id="209" name="Google Shape;209;p2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 name="Google Shape;210;p29"/>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latin typeface="Helvetica Neue"/>
              <a:ea typeface="Helvetica Neue"/>
              <a:cs typeface="Helvetica Neue"/>
              <a:sym typeface="Helvetica Neue"/>
            </a:endParaRPr>
          </a:p>
        </p:txBody>
      </p:sp>
      <p:cxnSp>
        <p:nvCxnSpPr>
          <p:cNvPr id="211" name="Google Shape;211;p29"/>
          <p:cNvCxnSpPr/>
          <p:nvPr/>
        </p:nvCxnSpPr>
        <p:spPr>
          <a:xfrm>
            <a:off x="787600" y="2685650"/>
            <a:ext cx="21288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dk1"/>
                </a:solidFill>
                <a:latin typeface="Helvetica Neue"/>
                <a:ea typeface="Helvetica Neue"/>
                <a:cs typeface="Helvetica Neue"/>
                <a:sym typeface="Helvetica Neue"/>
              </a:rPr>
              <a:t>Lorem Ipsum</a:t>
            </a:r>
            <a:endParaRPr/>
          </a:p>
        </p:txBody>
      </p:sp>
      <p:sp>
        <p:nvSpPr>
          <p:cNvPr id="217" name="Google Shape;217;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Helvetica Neue"/>
                <a:ea typeface="Helvetica Neue"/>
                <a:cs typeface="Helvetica Neue"/>
                <a:sym typeface="Helvetica Neue"/>
              </a:rPr>
              <a:t>Lorem Ipsum Dolor</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18" name="Google Shape;218;p3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Has appareat officiis laboramus eu, cum in stet vivendum qualisque.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Sed ei denique antiopam. Eu vocent fierent per, sea nobis bonorum an.</a:t>
            </a:r>
            <a:endParaRPr/>
          </a:p>
        </p:txBody>
      </p:sp>
      <p:sp>
        <p:nvSpPr>
          <p:cNvPr id="219" name="Google Shape;219;p3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20" name="Google Shape;220;p30"/>
          <p:cNvCxnSpPr/>
          <p:nvPr/>
        </p:nvCxnSpPr>
        <p:spPr>
          <a:xfrm>
            <a:off x="4996800" y="3754800"/>
            <a:ext cx="16374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26" name="Google Shape;226;p31"/>
          <p:cNvPicPr preferRelativeResize="0"/>
          <p:nvPr/>
        </p:nvPicPr>
        <p:blipFill rotWithShape="1">
          <a:blip r:embed="rId4">
            <a:alphaModFix/>
          </a:blip>
          <a:srcRect b="4506" l="0" r="0" t="14000"/>
          <a:stretch/>
        </p:blipFill>
        <p:spPr>
          <a:xfrm>
            <a:off x="4572000" y="0"/>
            <a:ext cx="4585073" cy="2486749"/>
          </a:xfrm>
          <a:prstGeom prst="rect">
            <a:avLst/>
          </a:prstGeom>
          <a:noFill/>
          <a:ln>
            <a:noFill/>
          </a:ln>
        </p:spPr>
      </p:pic>
      <p:pic>
        <p:nvPicPr>
          <p:cNvPr id="227" name="Google Shape;227;p31"/>
          <p:cNvPicPr preferRelativeResize="0"/>
          <p:nvPr/>
        </p:nvPicPr>
        <p:blipFill rotWithShape="1">
          <a:blip r:embed="rId5">
            <a:alphaModFix/>
          </a:blip>
          <a:srcRect b="0" l="5736" r="5736" t="0"/>
          <a:stretch/>
        </p:blipFill>
        <p:spPr>
          <a:xfrm>
            <a:off x="183725" y="3459925"/>
            <a:ext cx="2035917" cy="1548726"/>
          </a:xfrm>
          <a:prstGeom prst="rect">
            <a:avLst/>
          </a:prstGeom>
          <a:noFill/>
          <a:ln>
            <a:noFill/>
          </a:ln>
        </p:spPr>
      </p:pic>
      <p:pic>
        <p:nvPicPr>
          <p:cNvPr id="228" name="Google Shape;228;p31"/>
          <p:cNvPicPr preferRelativeResize="0"/>
          <p:nvPr/>
        </p:nvPicPr>
        <p:blipFill rotWithShape="1">
          <a:blip r:embed="rId6">
            <a:alphaModFix/>
          </a:blip>
          <a:srcRect b="9309" l="0" r="0" t="9317"/>
          <a:stretch/>
        </p:blipFill>
        <p:spPr>
          <a:xfrm>
            <a:off x="4572000" y="2656750"/>
            <a:ext cx="4585073" cy="2486750"/>
          </a:xfrm>
          <a:prstGeom prst="rect">
            <a:avLst/>
          </a:prstGeom>
          <a:noFill/>
          <a:ln>
            <a:noFill/>
          </a:ln>
        </p:spPr>
      </p:pic>
      <p:sp>
        <p:nvSpPr>
          <p:cNvPr id="229" name="Google Shape;229;p31"/>
          <p:cNvSpPr txBox="1"/>
          <p:nvPr>
            <p:ph idx="4294967295" type="body"/>
          </p:nvPr>
        </p:nvSpPr>
        <p:spPr>
          <a:xfrm>
            <a:off x="183725" y="690300"/>
            <a:ext cx="4194300" cy="259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r>
              <a:rPr lang="en">
                <a:solidFill>
                  <a:schemeClr val="dk1"/>
                </a:solidFill>
                <a:latin typeface="Helvetica Neue"/>
                <a:ea typeface="Helvetica Neue"/>
                <a:cs typeface="Helvetica Neue"/>
                <a:sym typeface="Helvetica Neue"/>
              </a:rPr>
              <a:t> </a:t>
            </a:r>
            <a:endParaRPr/>
          </a:p>
        </p:txBody>
      </p:sp>
      <p:sp>
        <p:nvSpPr>
          <p:cNvPr id="230" name="Google Shape;230;p3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8151" l="0" r="0" t="8151"/>
          <a:stretch/>
        </p:blipFill>
        <p:spPr>
          <a:xfrm>
            <a:off x="-76250" y="0"/>
            <a:ext cx="9220250" cy="5143501"/>
          </a:xfrm>
          <a:prstGeom prst="rect">
            <a:avLst/>
          </a:prstGeom>
          <a:noFill/>
          <a:ln>
            <a:noFill/>
          </a:ln>
        </p:spPr>
      </p:pic>
      <p:sp>
        <p:nvSpPr>
          <p:cNvPr id="236" name="Google Shape;236;p3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3"/>
          <p:cNvPicPr preferRelativeResize="0"/>
          <p:nvPr/>
        </p:nvPicPr>
        <p:blipFill rotWithShape="1">
          <a:blip r:embed="rId3">
            <a:alphaModFix/>
          </a:blip>
          <a:srcRect b="10377" l="0" r="0" t="14643"/>
          <a:stretch/>
        </p:blipFill>
        <p:spPr>
          <a:xfrm>
            <a:off x="4572000" y="-1"/>
            <a:ext cx="4571999" cy="5143501"/>
          </a:xfrm>
          <a:prstGeom prst="rect">
            <a:avLst/>
          </a:prstGeom>
          <a:noFill/>
          <a:ln>
            <a:noFill/>
          </a:ln>
        </p:spPr>
      </p:pic>
      <p:sp>
        <p:nvSpPr>
          <p:cNvPr id="242" name="Google Shape;242;p33"/>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43" name="Google Shape;243;p33"/>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44" name="Google Shape;244;p3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45" name="Google Shape;245;p33"/>
          <p:cNvCxnSpPr/>
          <p:nvPr/>
        </p:nvCxnSpPr>
        <p:spPr>
          <a:xfrm>
            <a:off x="1214775" y="4206675"/>
            <a:ext cx="2186400" cy="0"/>
          </a:xfrm>
          <a:prstGeom prst="straightConnector1">
            <a:avLst/>
          </a:prstGeom>
          <a:noFill/>
          <a:ln cap="flat" cmpd="sng" w="28575">
            <a:solidFill>
              <a:srgbClr val="DE8F32"/>
            </a:solidFill>
            <a:prstDash val="dot"/>
            <a:round/>
            <a:headEnd len="med" w="med" type="none"/>
            <a:tailEnd len="med" w="med" type="none"/>
          </a:ln>
        </p:spPr>
      </p:cxnSp>
      <p:sp>
        <p:nvSpPr>
          <p:cNvPr id="246" name="Google Shape;246;p33"/>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Sed everti facilisis persequeris ne, est an noster omittam. Ea sit officiis conceptam.</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No eum delenit pertinacia argumentum. Mea at facilisi disputationi.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Eu vocent fierent per, sea nobis bonorum an.</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Sed everti facilisis persequeris ne, est an noster omittam. Ea sit officiis conceptam..</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No eum delenit pertinacia argumentum. Mea at facilisi disputationi.</a:t>
            </a:r>
            <a:endParaRPr/>
          </a:p>
        </p:txBody>
      </p:sp>
      <p:sp>
        <p:nvSpPr>
          <p:cNvPr id="252" name="Google Shape;252;p34"/>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53" name="Google Shape;253;p34"/>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54" name="Google Shape;254;p3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55" name="Google Shape;255;p34"/>
          <p:cNvCxnSpPr/>
          <p:nvPr/>
        </p:nvCxnSpPr>
        <p:spPr>
          <a:xfrm>
            <a:off x="5247200" y="3937800"/>
            <a:ext cx="2186400" cy="0"/>
          </a:xfrm>
          <a:prstGeom prst="straightConnector1">
            <a:avLst/>
          </a:prstGeom>
          <a:noFill/>
          <a:ln cap="flat" cmpd="sng" w="28575">
            <a:solidFill>
              <a:srgbClr val="DE8F32"/>
            </a:solidFill>
            <a:prstDash val="dot"/>
            <a:round/>
            <a:headEnd len="med" w="med" type="none"/>
            <a:tailEnd len="med" w="med" type="none"/>
          </a:ln>
        </p:spPr>
      </p:cxnSp>
      <p:sp>
        <p:nvSpPr>
          <p:cNvPr id="256" name="Google Shape;256;p34"/>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At eros justo sea. Mei labitur explicari necessitatibus ut.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Pro alterum repudiare eu, sea graece consequat incorrupte id.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idx="1" type="body"/>
          </p:nvPr>
        </p:nvSpPr>
        <p:spPr>
          <a:xfrm>
            <a:off x="3738675" y="1366050"/>
            <a:ext cx="3891300" cy="232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62" name="Google Shape;262;p3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3" name="Google Shape;263;p35"/>
          <p:cNvCxnSpPr/>
          <p:nvPr/>
        </p:nvCxnSpPr>
        <p:spPr>
          <a:xfrm>
            <a:off x="3889800" y="3777450"/>
            <a:ext cx="2278800" cy="0"/>
          </a:xfrm>
          <a:prstGeom prst="straightConnector1">
            <a:avLst/>
          </a:prstGeom>
          <a:noFill/>
          <a:ln cap="flat" cmpd="sng" w="28575">
            <a:solidFill>
              <a:srgbClr val="DE8F32"/>
            </a:solidFill>
            <a:prstDash val="dot"/>
            <a:round/>
            <a:headEnd len="med" w="med" type="none"/>
            <a:tailEnd len="med" w="med" type="none"/>
          </a:ln>
        </p:spPr>
      </p:cxnSp>
      <p:pic>
        <p:nvPicPr>
          <p:cNvPr id="264" name="Google Shape;264;p35"/>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265" name="Google Shape;265;p3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71" name="Google Shape;271;p3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72" name="Google Shape;272;p36"/>
          <p:cNvCxnSpPr/>
          <p:nvPr/>
        </p:nvCxnSpPr>
        <p:spPr>
          <a:xfrm>
            <a:off x="3432600" y="3504375"/>
            <a:ext cx="2278800" cy="0"/>
          </a:xfrm>
          <a:prstGeom prst="straightConnector1">
            <a:avLst/>
          </a:prstGeom>
          <a:noFill/>
          <a:ln cap="flat" cmpd="sng" w="28575">
            <a:solidFill>
              <a:srgbClr val="DE8F32"/>
            </a:solidFill>
            <a:prstDash val="dot"/>
            <a:round/>
            <a:headEnd len="med" w="med" type="none"/>
            <a:tailEnd len="med" w="med" type="none"/>
          </a:ln>
        </p:spPr>
      </p:cxnSp>
      <p:sp>
        <p:nvSpPr>
          <p:cNvPr id="273" name="Google Shape;273;p3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125" y="1266900"/>
            <a:ext cx="9144000" cy="1704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sz="10800">
                <a:solidFill>
                  <a:srgbClr val="DE8F32"/>
                </a:solidFill>
                <a:latin typeface="Helvetica Neue"/>
                <a:ea typeface="Helvetica Neue"/>
                <a:cs typeface="Helvetica Neue"/>
                <a:sym typeface="Helvetica Neue"/>
              </a:rPr>
              <a:t>Lorem Ipsum</a:t>
            </a:r>
            <a:endParaRPr>
              <a:solidFill>
                <a:srgbClr val="DE8F32"/>
              </a:solidFill>
            </a:endParaRPr>
          </a:p>
        </p:txBody>
      </p:sp>
      <p:sp>
        <p:nvSpPr>
          <p:cNvPr id="279" name="Google Shape;279;p37"/>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en">
                <a:solidFill>
                  <a:srgbClr val="DE8F32"/>
                </a:solidFill>
                <a:latin typeface="Helvetica Neue"/>
                <a:ea typeface="Helvetica Neue"/>
                <a:cs typeface="Helvetica Neue"/>
                <a:sym typeface="Helvetica Neue"/>
              </a:rPr>
              <a:t>Lorem Ipsum Dolor</a:t>
            </a:r>
            <a:endParaRPr>
              <a:solidFill>
                <a:srgbClr val="DE8F32"/>
              </a:solidFill>
            </a:endParaRPr>
          </a:p>
        </p:txBody>
      </p:sp>
      <p:sp>
        <p:nvSpPr>
          <p:cNvPr id="280" name="Google Shape;280;p37"/>
          <p:cNvSpPr txBox="1"/>
          <p:nvPr>
            <p:ph idx="4294967295"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37"/>
          <p:cNvSpPr txBox="1"/>
          <p:nvPr>
            <p:ph idx="1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8"/>
          <p:cNvSpPr txBox="1"/>
          <p:nvPr>
            <p:ph idx="1" type="body"/>
          </p:nvPr>
        </p:nvSpPr>
        <p:spPr>
          <a:xfrm>
            <a:off x="311700" y="37464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990"/>
              <a:buFont typeface="Arial"/>
              <a:buNone/>
            </a:pPr>
            <a:r>
              <a:rPr lang="en" sz="2820">
                <a:solidFill>
                  <a:schemeClr val="dk1"/>
                </a:solidFill>
                <a:latin typeface="Helvetica Neue"/>
                <a:ea typeface="Helvetica Neue"/>
                <a:cs typeface="Helvetica Neue"/>
                <a:sym typeface="Helvetica Neue"/>
              </a:rPr>
              <a:t>Lorem Ipsum</a:t>
            </a:r>
            <a:endParaRPr/>
          </a:p>
        </p:txBody>
      </p:sp>
      <p:sp>
        <p:nvSpPr>
          <p:cNvPr id="287" name="Google Shape;287;p3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8" name="Google Shape;288;p38"/>
          <p:cNvSpPr/>
          <p:nvPr/>
        </p:nvSpPr>
        <p:spPr>
          <a:xfrm>
            <a:off x="2111492"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89" name="Google Shape;289;p38"/>
          <p:cNvSpPr/>
          <p:nvPr/>
        </p:nvSpPr>
        <p:spPr>
          <a:xfrm>
            <a:off x="1032512"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B21444"/>
              </a:solidFill>
              <a:latin typeface="Helvetica"/>
              <a:ea typeface="Helvetica"/>
              <a:cs typeface="Helvetica"/>
              <a:sym typeface="Helvetica"/>
            </a:endParaRPr>
          </a:p>
        </p:txBody>
      </p:sp>
      <p:sp>
        <p:nvSpPr>
          <p:cNvPr id="290" name="Google Shape;290;p38"/>
          <p:cNvSpPr txBox="1"/>
          <p:nvPr/>
        </p:nvSpPr>
        <p:spPr>
          <a:xfrm>
            <a:off x="1116373"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291" name="Google Shape;291;p38"/>
          <p:cNvSpPr txBox="1"/>
          <p:nvPr/>
        </p:nvSpPr>
        <p:spPr>
          <a:xfrm>
            <a:off x="438939"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Lorem Ipsum</a:t>
            </a:r>
            <a:endParaRPr b="1" sz="1300">
              <a:solidFill>
                <a:srgbClr val="DE8F32"/>
              </a:solidFill>
              <a:latin typeface="Helvetica"/>
              <a:ea typeface="Helvetica"/>
              <a:cs typeface="Helvetica"/>
              <a:sym typeface="Helvetica"/>
            </a:endParaRPr>
          </a:p>
        </p:txBody>
      </p:sp>
      <p:sp>
        <p:nvSpPr>
          <p:cNvPr id="292" name="Google Shape;292;p38"/>
          <p:cNvSpPr txBox="1"/>
          <p:nvPr/>
        </p:nvSpPr>
        <p:spPr>
          <a:xfrm>
            <a:off x="414497" y="3092868"/>
            <a:ext cx="1868900"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a:t>
            </a:r>
            <a:endParaRPr sz="1100">
              <a:solidFill>
                <a:srgbClr val="DE8F32"/>
              </a:solidFill>
              <a:latin typeface="Helvetica"/>
              <a:ea typeface="Helvetica"/>
              <a:cs typeface="Helvetica"/>
              <a:sym typeface="Helvetica"/>
            </a:endParaRPr>
          </a:p>
        </p:txBody>
      </p:sp>
      <p:grpSp>
        <p:nvGrpSpPr>
          <p:cNvPr id="293" name="Google Shape;293;p38"/>
          <p:cNvGrpSpPr/>
          <p:nvPr/>
        </p:nvGrpSpPr>
        <p:grpSpPr>
          <a:xfrm>
            <a:off x="2680484" y="1810430"/>
            <a:ext cx="1820024" cy="2097265"/>
            <a:chOff x="2699423" y="1957150"/>
            <a:chExt cx="1709103" cy="1897977"/>
          </a:xfrm>
        </p:grpSpPr>
        <p:sp>
          <p:nvSpPr>
            <p:cNvPr id="294" name="Google Shape;294;p38"/>
            <p:cNvSpPr/>
            <p:nvPr/>
          </p:nvSpPr>
          <p:spPr>
            <a:xfrm>
              <a:off x="3256823" y="1957150"/>
              <a:ext cx="594300" cy="594300"/>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5" name="Google Shape;295;p38"/>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Sit Amet</a:t>
              </a:r>
              <a:endParaRPr b="1" sz="1300">
                <a:solidFill>
                  <a:srgbClr val="00ACB3"/>
                </a:solidFill>
                <a:latin typeface="Helvetica"/>
                <a:ea typeface="Helvetica"/>
                <a:cs typeface="Helvetica"/>
                <a:sym typeface="Helvetica"/>
              </a:endParaRPr>
            </a:p>
          </p:txBody>
        </p:sp>
        <p:sp>
          <p:nvSpPr>
            <p:cNvPr id="296" name="Google Shape;296;p38"/>
            <p:cNvSpPr txBox="1"/>
            <p:nvPr/>
          </p:nvSpPr>
          <p:spPr>
            <a:xfrm>
              <a:off x="2699423"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297" name="Google Shape;297;p38"/>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grpSp>
      <p:sp>
        <p:nvSpPr>
          <p:cNvPr id="298" name="Google Shape;298;p38"/>
          <p:cNvSpPr/>
          <p:nvPr/>
        </p:nvSpPr>
        <p:spPr>
          <a:xfrm>
            <a:off x="5491165"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9" name="Google Shape;299;p38"/>
          <p:cNvSpPr txBox="1"/>
          <p:nvPr/>
        </p:nvSpPr>
        <p:spPr>
          <a:xfrm>
            <a:off x="4897596"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Donec Ultrices</a:t>
            </a:r>
            <a:endParaRPr b="1" sz="1300">
              <a:solidFill>
                <a:srgbClr val="DE8F32"/>
              </a:solidFill>
              <a:latin typeface="Helvetica"/>
              <a:ea typeface="Helvetica"/>
              <a:cs typeface="Helvetica"/>
              <a:sym typeface="Helvetica"/>
            </a:endParaRPr>
          </a:p>
        </p:txBody>
      </p:sp>
      <p:sp>
        <p:nvSpPr>
          <p:cNvPr id="300" name="Google Shape;300;p38"/>
          <p:cNvSpPr txBox="1"/>
          <p:nvPr/>
        </p:nvSpPr>
        <p:spPr>
          <a:xfrm>
            <a:off x="4897590" y="3092865"/>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 </a:t>
            </a:r>
            <a:endParaRPr sz="1100">
              <a:solidFill>
                <a:srgbClr val="DE8F32"/>
              </a:solidFill>
              <a:latin typeface="Helvetica"/>
              <a:ea typeface="Helvetica"/>
              <a:cs typeface="Helvetica"/>
              <a:sym typeface="Helvetica"/>
            </a:endParaRPr>
          </a:p>
        </p:txBody>
      </p:sp>
      <p:sp>
        <p:nvSpPr>
          <p:cNvPr id="301" name="Google Shape;301;p38"/>
          <p:cNvSpPr txBox="1"/>
          <p:nvPr/>
        </p:nvSpPr>
        <p:spPr>
          <a:xfrm>
            <a:off x="5575026"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302" name="Google Shape;302;p38"/>
          <p:cNvSpPr/>
          <p:nvPr/>
        </p:nvSpPr>
        <p:spPr>
          <a:xfrm>
            <a:off x="7708263" y="1810430"/>
            <a:ext cx="632870" cy="656701"/>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3" name="Google Shape;303;p38"/>
          <p:cNvSpPr txBox="1"/>
          <p:nvPr/>
        </p:nvSpPr>
        <p:spPr>
          <a:xfrm>
            <a:off x="7114690"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Litora</a:t>
            </a:r>
            <a:endParaRPr b="1" sz="1300">
              <a:solidFill>
                <a:srgbClr val="00ACB3"/>
              </a:solidFill>
              <a:latin typeface="Helvetica"/>
              <a:ea typeface="Helvetica"/>
              <a:cs typeface="Helvetica"/>
              <a:sym typeface="Helvetica"/>
            </a:endParaRPr>
          </a:p>
        </p:txBody>
      </p:sp>
      <p:sp>
        <p:nvSpPr>
          <p:cNvPr id="304" name="Google Shape;304;p38"/>
          <p:cNvSpPr txBox="1"/>
          <p:nvPr/>
        </p:nvSpPr>
        <p:spPr>
          <a:xfrm>
            <a:off x="7114688" y="3092868"/>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305" name="Google Shape;305;p38"/>
          <p:cNvSpPr txBox="1"/>
          <p:nvPr/>
        </p:nvSpPr>
        <p:spPr>
          <a:xfrm>
            <a:off x="7792124"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sp>
        <p:nvSpPr>
          <p:cNvPr id="306" name="Google Shape;306;p38"/>
          <p:cNvSpPr/>
          <p:nvPr/>
        </p:nvSpPr>
        <p:spPr>
          <a:xfrm>
            <a:off x="4424837" y="2131909"/>
            <a:ext cx="633000" cy="40800"/>
          </a:xfrm>
          <a:prstGeom prst="roundRect">
            <a:avLst>
              <a:gd fmla="val 50000" name="adj"/>
            </a:avLst>
          </a:prstGeom>
          <a:solidFill>
            <a:srgbClr val="00AC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7" name="Google Shape;307;p38"/>
          <p:cNvSpPr/>
          <p:nvPr/>
        </p:nvSpPr>
        <p:spPr>
          <a:xfrm>
            <a:off x="6642081"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idx="1" type="body"/>
          </p:nvPr>
        </p:nvSpPr>
        <p:spPr>
          <a:xfrm>
            <a:off x="1091800" y="741361"/>
            <a:ext cx="6538200" cy="2263500"/>
          </a:xfrm>
          <a:prstGeom prst="rect">
            <a:avLst/>
          </a:prstGeom>
        </p:spPr>
        <p:txBody>
          <a:bodyPr anchorCtr="0" anchor="t" bIns="91425" lIns="91425" spcFirstLastPara="1" rIns="91425" wrap="square" tIns="91425">
            <a:noAutofit/>
          </a:bodyPr>
          <a:lstStyle/>
          <a:p>
            <a:pPr indent="0" lvl="0" marL="9144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p>
        </p:txBody>
      </p:sp>
      <p:sp>
        <p:nvSpPr>
          <p:cNvPr id="141" name="Google Shape;141;p2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1"/>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9"/>
          <p:cNvSpPr txBox="1"/>
          <p:nvPr>
            <p:ph idx="1" type="body"/>
          </p:nvPr>
        </p:nvSpPr>
        <p:spPr>
          <a:xfrm>
            <a:off x="1288650" y="405173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a:t>
            </a:r>
            <a:endParaRPr/>
          </a:p>
        </p:txBody>
      </p:sp>
      <p:sp>
        <p:nvSpPr>
          <p:cNvPr id="313" name="Google Shape;313;p3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39"/>
          <p:cNvSpPr/>
          <p:nvPr/>
        </p:nvSpPr>
        <p:spPr>
          <a:xfrm rot="-5400000">
            <a:off x="4501800" y="234716"/>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nvSpPr>
        <p:spPr>
          <a:xfrm>
            <a:off x="5207456" y="2917766"/>
            <a:ext cx="2337900" cy="6570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6" name="Google Shape;316;p39"/>
          <p:cNvSpPr txBox="1"/>
          <p:nvPr/>
        </p:nvSpPr>
        <p:spPr>
          <a:xfrm>
            <a:off x="2602006" y="291776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7" name="Google Shape;317;p39"/>
          <p:cNvSpPr/>
          <p:nvPr/>
        </p:nvSpPr>
        <p:spPr>
          <a:xfrm rot="-5400000">
            <a:off x="1609200" y="259721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p:nvPr/>
        </p:nvSpPr>
        <p:spPr>
          <a:xfrm>
            <a:off x="1356905" y="299176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1402405" y="303726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1882499" y="306071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1" name="Google Shape;321;p39"/>
          <p:cNvCxnSpPr/>
          <p:nvPr/>
        </p:nvCxnSpPr>
        <p:spPr>
          <a:xfrm>
            <a:off x="5067216" y="3029709"/>
            <a:ext cx="0" cy="444600"/>
          </a:xfrm>
          <a:prstGeom prst="straightConnector1">
            <a:avLst/>
          </a:prstGeom>
          <a:noFill/>
          <a:ln cap="flat" cmpd="sng" w="9525">
            <a:solidFill>
              <a:srgbClr val="FFFFFF"/>
            </a:solidFill>
            <a:prstDash val="dot"/>
            <a:round/>
            <a:headEnd len="sm" w="sm" type="none"/>
            <a:tailEnd len="sm" w="sm" type="none"/>
          </a:ln>
        </p:spPr>
      </p:cxnSp>
      <p:sp>
        <p:nvSpPr>
          <p:cNvPr id="322" name="Google Shape;322;p39"/>
          <p:cNvSpPr/>
          <p:nvPr/>
        </p:nvSpPr>
        <p:spPr>
          <a:xfrm rot="-5400000">
            <a:off x="4501800" y="-446559"/>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txBox="1"/>
          <p:nvPr/>
        </p:nvSpPr>
        <p:spPr>
          <a:xfrm>
            <a:off x="520745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4" name="Google Shape;324;p39"/>
          <p:cNvSpPr txBox="1"/>
          <p:nvPr/>
        </p:nvSpPr>
        <p:spPr>
          <a:xfrm>
            <a:off x="260200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5" name="Google Shape;325;p39"/>
          <p:cNvSpPr/>
          <p:nvPr/>
        </p:nvSpPr>
        <p:spPr>
          <a:xfrm rot="-5400000">
            <a:off x="1609200" y="1915941"/>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a:off x="1356905" y="2310494"/>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1402405" y="2355993"/>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1882499" y="2379441"/>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9" name="Google Shape;329;p39"/>
          <p:cNvCxnSpPr/>
          <p:nvPr/>
        </p:nvCxnSpPr>
        <p:spPr>
          <a:xfrm>
            <a:off x="5067216" y="2348434"/>
            <a:ext cx="0" cy="444600"/>
          </a:xfrm>
          <a:prstGeom prst="straightConnector1">
            <a:avLst/>
          </a:prstGeom>
          <a:noFill/>
          <a:ln cap="flat" cmpd="sng" w="9525">
            <a:solidFill>
              <a:srgbClr val="FFFFFF"/>
            </a:solidFill>
            <a:prstDash val="dot"/>
            <a:round/>
            <a:headEnd len="sm" w="sm" type="none"/>
            <a:tailEnd len="sm" w="sm" type="none"/>
          </a:ln>
        </p:spPr>
      </p:cxnSp>
      <p:sp>
        <p:nvSpPr>
          <p:cNvPr id="330" name="Google Shape;330;p39"/>
          <p:cNvSpPr/>
          <p:nvPr/>
        </p:nvSpPr>
        <p:spPr>
          <a:xfrm rot="-5400000">
            <a:off x="4501800" y="-1127834"/>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9"/>
          <p:cNvSpPr txBox="1"/>
          <p:nvPr/>
        </p:nvSpPr>
        <p:spPr>
          <a:xfrm>
            <a:off x="520745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32" name="Google Shape;332;p39"/>
          <p:cNvSpPr txBox="1"/>
          <p:nvPr/>
        </p:nvSpPr>
        <p:spPr>
          <a:xfrm>
            <a:off x="260200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1100">
              <a:solidFill>
                <a:srgbClr val="FFFFFF"/>
              </a:solidFill>
              <a:latin typeface="Roboto"/>
              <a:ea typeface="Roboto"/>
              <a:cs typeface="Roboto"/>
              <a:sym typeface="Roboto"/>
            </a:endParaRPr>
          </a:p>
        </p:txBody>
      </p:sp>
      <p:sp>
        <p:nvSpPr>
          <p:cNvPr id="333" name="Google Shape;333;p39"/>
          <p:cNvSpPr/>
          <p:nvPr/>
        </p:nvSpPr>
        <p:spPr>
          <a:xfrm rot="-5400000">
            <a:off x="1609200" y="123466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9"/>
          <p:cNvSpPr/>
          <p:nvPr/>
        </p:nvSpPr>
        <p:spPr>
          <a:xfrm>
            <a:off x="1356905" y="162921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9"/>
          <p:cNvSpPr/>
          <p:nvPr/>
        </p:nvSpPr>
        <p:spPr>
          <a:xfrm>
            <a:off x="1402405" y="167471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9"/>
          <p:cNvSpPr/>
          <p:nvPr/>
        </p:nvSpPr>
        <p:spPr>
          <a:xfrm>
            <a:off x="1882499" y="169816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37" name="Google Shape;337;p39"/>
          <p:cNvCxnSpPr/>
          <p:nvPr/>
        </p:nvCxnSpPr>
        <p:spPr>
          <a:xfrm>
            <a:off x="5067216" y="1667159"/>
            <a:ext cx="0" cy="444600"/>
          </a:xfrm>
          <a:prstGeom prst="straightConnector1">
            <a:avLst/>
          </a:prstGeom>
          <a:noFill/>
          <a:ln cap="flat" cmpd="sng" w="9525">
            <a:solidFill>
              <a:srgbClr val="FFFFFF"/>
            </a:solidFill>
            <a:prstDash val="dot"/>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txBox="1"/>
          <p:nvPr>
            <p:ph type="title"/>
          </p:nvPr>
        </p:nvSpPr>
        <p:spPr>
          <a:xfrm>
            <a:off x="324000" y="2151600"/>
            <a:ext cx="8454300" cy="84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Grazie</a:t>
            </a:r>
            <a:r>
              <a:rPr lang="en">
                <a:solidFill>
                  <a:srgbClr val="DE8F32"/>
                </a:solidFill>
              </a:rPr>
              <a:t>!</a:t>
            </a:r>
            <a:endParaRPr>
              <a:solidFill>
                <a:srgbClr val="DE8F3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14650" l="0" r="0" t="11396"/>
          <a:stretch/>
        </p:blipFill>
        <p:spPr>
          <a:xfrm>
            <a:off x="4813800" y="512600"/>
            <a:ext cx="3608899" cy="4060923"/>
          </a:xfrm>
          <a:prstGeom prst="rect">
            <a:avLst/>
          </a:prstGeom>
          <a:noFill/>
          <a:ln>
            <a:noFill/>
          </a:ln>
        </p:spPr>
      </p:pic>
      <p:sp>
        <p:nvSpPr>
          <p:cNvPr id="148" name="Google Shape;148;p22"/>
          <p:cNvSpPr txBox="1"/>
          <p:nvPr>
            <p:ph type="title"/>
          </p:nvPr>
        </p:nvSpPr>
        <p:spPr>
          <a:xfrm>
            <a:off x="846225" y="1353925"/>
            <a:ext cx="3203700" cy="50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4000"/>
              <a:buFont typeface="Arial"/>
              <a:buNone/>
            </a:pPr>
            <a:r>
              <a:rPr lang="en">
                <a:latin typeface="Helvetica Neue"/>
                <a:ea typeface="Helvetica Neue"/>
                <a:cs typeface="Helvetica Neue"/>
                <a:sym typeface="Helvetica Neue"/>
              </a:rPr>
              <a:t>Lorem Ipsum</a:t>
            </a:r>
            <a:endParaRPr/>
          </a:p>
        </p:txBody>
      </p:sp>
      <p:sp>
        <p:nvSpPr>
          <p:cNvPr id="149" name="Google Shape;149;p22"/>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
        <p:nvSpPr>
          <p:cNvPr id="150" name="Google Shape;150;p22"/>
          <p:cNvSpPr txBox="1"/>
          <p:nvPr>
            <p:ph idx="2" type="body"/>
          </p:nvPr>
        </p:nvSpPr>
        <p:spPr>
          <a:xfrm>
            <a:off x="846225" y="1915750"/>
            <a:ext cx="3203700" cy="236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Pro alterum repudiare eu, sea graece consequat incorrupte id, oportere efficiantur sit te. Sed ei denique antiopam.</a:t>
            </a:r>
            <a:endParaRPr/>
          </a:p>
        </p:txBody>
      </p:sp>
      <p:sp>
        <p:nvSpPr>
          <p:cNvPr id="151" name="Google Shape;151;p2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Ea sit officiis conceptam, facilis detraxit sed ad. Nam cu noluisse erroribus definiebas. </a:t>
            </a:r>
            <a:endParaRPr/>
          </a:p>
        </p:txBody>
      </p:sp>
      <p:sp>
        <p:nvSpPr>
          <p:cNvPr id="157" name="Google Shape;157;p2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3"/>
          <p:cNvPicPr preferRelativeResize="0"/>
          <p:nvPr/>
        </p:nvPicPr>
        <p:blipFill rotWithShape="1">
          <a:blip r:embed="rId3">
            <a:alphaModFix/>
          </a:blip>
          <a:srcRect b="7880" l="0" r="0" t="17140"/>
          <a:stretch/>
        </p:blipFill>
        <p:spPr>
          <a:xfrm>
            <a:off x="0" y="0"/>
            <a:ext cx="4571999" cy="5143501"/>
          </a:xfrm>
          <a:prstGeom prst="rect">
            <a:avLst/>
          </a:prstGeom>
          <a:noFill/>
          <a:ln>
            <a:noFill/>
          </a:ln>
        </p:spPr>
      </p:pic>
      <p:cxnSp>
        <p:nvCxnSpPr>
          <p:cNvPr id="159" name="Google Shape;159;p23"/>
          <p:cNvCxnSpPr/>
          <p:nvPr/>
        </p:nvCxnSpPr>
        <p:spPr>
          <a:xfrm>
            <a:off x="4977525" y="3523650"/>
            <a:ext cx="16857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20979" r="29187" t="0"/>
          <a:stretch/>
        </p:blipFill>
        <p:spPr>
          <a:xfrm>
            <a:off x="5298376" y="0"/>
            <a:ext cx="3845627" cy="5143501"/>
          </a:xfrm>
          <a:prstGeom prst="rect">
            <a:avLst/>
          </a:prstGeom>
          <a:noFill/>
          <a:ln>
            <a:noFill/>
          </a:ln>
        </p:spPr>
      </p:pic>
      <p:sp>
        <p:nvSpPr>
          <p:cNvPr id="165" name="Google Shape;165;p24"/>
          <p:cNvSpPr txBox="1"/>
          <p:nvPr>
            <p:ph type="title"/>
          </p:nvPr>
        </p:nvSpPr>
        <p:spPr>
          <a:xfrm>
            <a:off x="276297" y="967925"/>
            <a:ext cx="48027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66" name="Google Shape;166;p24"/>
          <p:cNvSpPr txBox="1"/>
          <p:nvPr>
            <p:ph idx="4294967295" type="body"/>
          </p:nvPr>
        </p:nvSpPr>
        <p:spPr>
          <a:xfrm>
            <a:off x="268925" y="1686600"/>
            <a:ext cx="2244300" cy="2127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p>
        </p:txBody>
      </p:sp>
      <p:sp>
        <p:nvSpPr>
          <p:cNvPr id="167" name="Google Shape;167;p24"/>
          <p:cNvSpPr txBox="1"/>
          <p:nvPr>
            <p:ph idx="1" type="body"/>
          </p:nvPr>
        </p:nvSpPr>
        <p:spPr>
          <a:xfrm>
            <a:off x="2834750" y="1686600"/>
            <a:ext cx="2244300" cy="2127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Sed everti facilisis persequeris ne, est an noster omittam. Ea sit officiis conceptam, facilis detraxit sed ad. Nam cu noluisse erroribus definiebas.</a:t>
            </a:r>
            <a:endParaRPr/>
          </a:p>
        </p:txBody>
      </p:sp>
      <p:sp>
        <p:nvSpPr>
          <p:cNvPr id="168" name="Google Shape;168;p2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9" name="Google Shape;169;p24"/>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4294967295" type="body"/>
          </p:nvPr>
        </p:nvSpPr>
        <p:spPr>
          <a:xfrm>
            <a:off x="4697050" y="1589675"/>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Ut per nullam denique definiebas. Eos purto inciderint definitiones ne, vim sonet albucius patrioque eu. </a:t>
            </a:r>
            <a:endParaRPr/>
          </a:p>
        </p:txBody>
      </p:sp>
      <p:sp>
        <p:nvSpPr>
          <p:cNvPr id="175" name="Google Shape;175;p25"/>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76" name="Google Shape;176;p25"/>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a:t>
            </a:r>
            <a:endParaRPr/>
          </a:p>
        </p:txBody>
      </p:sp>
      <p:sp>
        <p:nvSpPr>
          <p:cNvPr id="177" name="Google Shape;177;p2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8" name="Google Shape;178;p2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21694" l="29338" r="0" t="37563"/>
          <a:stretch/>
        </p:blipFill>
        <p:spPr>
          <a:xfrm>
            <a:off x="154100" y="3459925"/>
            <a:ext cx="2080524" cy="1532877"/>
          </a:xfrm>
          <a:prstGeom prst="rect">
            <a:avLst/>
          </a:prstGeom>
          <a:noFill/>
          <a:ln>
            <a:noFill/>
          </a:ln>
        </p:spPr>
      </p:pic>
      <p:pic>
        <p:nvPicPr>
          <p:cNvPr id="184" name="Google Shape;184;p26"/>
          <p:cNvPicPr preferRelativeResize="0"/>
          <p:nvPr/>
        </p:nvPicPr>
        <p:blipFill rotWithShape="1">
          <a:blip r:embed="rId4">
            <a:alphaModFix/>
          </a:blip>
          <a:srcRect b="0" l="0" r="11016" t="0"/>
          <a:stretch/>
        </p:blipFill>
        <p:spPr>
          <a:xfrm>
            <a:off x="2311325" y="3459925"/>
            <a:ext cx="2080527" cy="1532874"/>
          </a:xfrm>
          <a:prstGeom prst="rect">
            <a:avLst/>
          </a:prstGeom>
          <a:noFill/>
          <a:ln>
            <a:noFill/>
          </a:ln>
        </p:spPr>
      </p:pic>
      <p:pic>
        <p:nvPicPr>
          <p:cNvPr id="185" name="Google Shape;185;p26"/>
          <p:cNvPicPr preferRelativeResize="0"/>
          <p:nvPr/>
        </p:nvPicPr>
        <p:blipFill rotWithShape="1">
          <a:blip r:embed="rId5">
            <a:alphaModFix/>
          </a:blip>
          <a:srcRect b="0" l="13156" r="0" t="0"/>
          <a:stretch/>
        </p:blipFill>
        <p:spPr>
          <a:xfrm>
            <a:off x="154100" y="134850"/>
            <a:ext cx="4237752" cy="3175475"/>
          </a:xfrm>
          <a:prstGeom prst="rect">
            <a:avLst/>
          </a:prstGeom>
          <a:noFill/>
          <a:ln>
            <a:noFill/>
          </a:ln>
        </p:spPr>
      </p:pic>
      <p:pic>
        <p:nvPicPr>
          <p:cNvPr id="186" name="Google Shape;186;p26"/>
          <p:cNvPicPr preferRelativeResize="0"/>
          <p:nvPr/>
        </p:nvPicPr>
        <p:blipFill rotWithShape="1">
          <a:blip r:embed="rId6">
            <a:alphaModFix/>
          </a:blip>
          <a:srcRect b="0" l="22868" r="17717" t="0"/>
          <a:stretch/>
        </p:blipFill>
        <p:spPr>
          <a:xfrm>
            <a:off x="4557200" y="0"/>
            <a:ext cx="4599875" cy="5143501"/>
          </a:xfrm>
          <a:prstGeom prst="rect">
            <a:avLst/>
          </a:prstGeom>
          <a:noFill/>
          <a:ln>
            <a:noFill/>
          </a:ln>
        </p:spPr>
      </p:pic>
      <p:sp>
        <p:nvSpPr>
          <p:cNvPr id="187" name="Google Shape;187;p26"/>
          <p:cNvSpPr txBox="1"/>
          <p:nvPr>
            <p:ph idx="1" type="body"/>
          </p:nvPr>
        </p:nvSpPr>
        <p:spPr>
          <a:xfrm>
            <a:off x="4557200" y="1933875"/>
            <a:ext cx="3563400" cy="1376400"/>
          </a:xfrm>
          <a:prstGeom prst="rect">
            <a:avLst/>
          </a:prstGeom>
          <a:solidFill>
            <a:schemeClr val="lt1"/>
          </a:solidFill>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a:t>
            </a:r>
            <a:endParaRPr/>
          </a:p>
        </p:txBody>
      </p:sp>
      <p:sp>
        <p:nvSpPr>
          <p:cNvPr id="188" name="Google Shape;188;p2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6"/>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5" name="Google Shape;195;p27"/>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t/>
            </a:r>
            <a:endParaRPr/>
          </a:p>
        </p:txBody>
      </p:sp>
      <p:sp>
        <p:nvSpPr>
          <p:cNvPr id="196" name="Google Shape;196;p27"/>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2" name="Google Shape;202;p2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 name="Google Shape;203;p28"/>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