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Roboto"/>
      <p:regular r:id="rId28"/>
      <p:bold r:id="rId29"/>
      <p:italic r:id="rId30"/>
      <p:boldItalic r:id="rId31"/>
    </p:embeddedFont>
    <p:embeddedFont>
      <p:font typeface="Helvetica Neue"/>
      <p:regular r:id="rId32"/>
      <p:bold r:id="rId33"/>
      <p:italic r:id="rId34"/>
      <p:boldItalic r:id="rId35"/>
    </p:embeddedFont>
    <p:embeddedFont>
      <p:font typeface="Roboto Light"/>
      <p:regular r:id="rId36"/>
      <p:bold r:id="rId37"/>
      <p:italic r:id="rId38"/>
      <p:boldItalic r:id="rId39"/>
    </p:embeddedFont>
    <p:embeddedFont>
      <p:font typeface="Helvetica Neue Light"/>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Light-regular.fntdata"/><Relationship Id="rId20" Type="http://schemas.openxmlformats.org/officeDocument/2006/relationships/slide" Target="slides/slide15.xml"/><Relationship Id="rId42" Type="http://schemas.openxmlformats.org/officeDocument/2006/relationships/font" Target="fonts/HelveticaNeueLight-italic.fntdata"/><Relationship Id="rId41" Type="http://schemas.openxmlformats.org/officeDocument/2006/relationships/font" Target="fonts/HelveticaNeueLight-bold.fntdata"/><Relationship Id="rId22" Type="http://schemas.openxmlformats.org/officeDocument/2006/relationships/slide" Target="slides/slide17.xml"/><Relationship Id="rId21" Type="http://schemas.openxmlformats.org/officeDocument/2006/relationships/slide" Target="slides/slide16.xml"/><Relationship Id="rId43" Type="http://schemas.openxmlformats.org/officeDocument/2006/relationships/font" Target="fonts/HelveticaNeueLight-bold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oboto-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oldItalic.fntdata"/><Relationship Id="rId30" Type="http://schemas.openxmlformats.org/officeDocument/2006/relationships/font" Target="fonts/Roboto-italic.fntdata"/><Relationship Id="rId11" Type="http://schemas.openxmlformats.org/officeDocument/2006/relationships/slide" Target="slides/slide6.xml"/><Relationship Id="rId33" Type="http://schemas.openxmlformats.org/officeDocument/2006/relationships/font" Target="fonts/HelveticaNeue-bold.fntdata"/><Relationship Id="rId10" Type="http://schemas.openxmlformats.org/officeDocument/2006/relationships/slide" Target="slides/slide5.xml"/><Relationship Id="rId32" Type="http://schemas.openxmlformats.org/officeDocument/2006/relationships/font" Target="fonts/HelveticaNeue-regular.fntdata"/><Relationship Id="rId13" Type="http://schemas.openxmlformats.org/officeDocument/2006/relationships/slide" Target="slides/slide8.xml"/><Relationship Id="rId35" Type="http://schemas.openxmlformats.org/officeDocument/2006/relationships/font" Target="fonts/HelveticaNeue-boldItalic.fntdata"/><Relationship Id="rId12" Type="http://schemas.openxmlformats.org/officeDocument/2006/relationships/slide" Target="slides/slide7.xml"/><Relationship Id="rId34" Type="http://schemas.openxmlformats.org/officeDocument/2006/relationships/font" Target="fonts/HelveticaNeue-italic.fntdata"/><Relationship Id="rId15" Type="http://schemas.openxmlformats.org/officeDocument/2006/relationships/slide" Target="slides/slide10.xml"/><Relationship Id="rId37" Type="http://schemas.openxmlformats.org/officeDocument/2006/relationships/font" Target="fonts/RobotoLight-bold.fntdata"/><Relationship Id="rId14" Type="http://schemas.openxmlformats.org/officeDocument/2006/relationships/slide" Target="slides/slide9.xml"/><Relationship Id="rId36" Type="http://schemas.openxmlformats.org/officeDocument/2006/relationships/font" Target="fonts/RobotoLight-regular.fntdata"/><Relationship Id="rId17" Type="http://schemas.openxmlformats.org/officeDocument/2006/relationships/slide" Target="slides/slide12.xml"/><Relationship Id="rId39" Type="http://schemas.openxmlformats.org/officeDocument/2006/relationships/font" Target="fonts/RobotoLight-boldItalic.fntdata"/><Relationship Id="rId16" Type="http://schemas.openxmlformats.org/officeDocument/2006/relationships/slide" Target="slides/slide11.xml"/><Relationship Id="rId38" Type="http://schemas.openxmlformats.org/officeDocument/2006/relationships/font" Target="fonts/RobotoLight-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e0074a6779_0_5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e0074a6779_0_5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e00a417bae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e00a417bae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e0074a6779_0_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e0074a6779_0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ea4ee34a0f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ea4ee34a0f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e853d14cd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e853d14cd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ea4ee34a0f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ea4ee34a0f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e00a417bae_0_6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e00a417bae_0_6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ed6c29c4dc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ed6c29c4dc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e0074a6779_0_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e0074a6779_0_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e00a417bae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e00a417ba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e0074a6779_0_5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e0074a6779_0_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e0074a6779_0_5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e0074a6779_0_5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e0074a6779_0_5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e0074a6779_0_5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e0074a6779_0_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e0074a6779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ea6ed316c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ea6ed316c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e00a417bae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e00a417ba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e00a417ba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e00a417ba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e0074a6779_0_5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e0074a6779_0_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e0bd60ad0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e0bd60ad0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e0074a6779_0_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e0074a6779_0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ee2ba1562d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ee2ba1562d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ee2ba1562d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ee2ba1562d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synod.va" TargetMode="External"/><Relationship Id="rId3" Type="http://schemas.openxmlformats.org/officeDocument/2006/relationships/hyperlink" Target="https://twitter.com/Synod_va" TargetMode="External"/><Relationship Id="rId4" Type="http://schemas.openxmlformats.org/officeDocument/2006/relationships/image" Target="../media/image7.png"/><Relationship Id="rId10" Type="http://schemas.openxmlformats.org/officeDocument/2006/relationships/image" Target="../media/image5.jpg"/><Relationship Id="rId9" Type="http://schemas.openxmlformats.org/officeDocument/2006/relationships/hyperlink" Target="https://www.instagram.com/synod.va/" TargetMode="External"/><Relationship Id="rId5" Type="http://schemas.openxmlformats.org/officeDocument/2006/relationships/hyperlink" Target="https://www.instagram.com/synod.va/" TargetMode="External"/><Relationship Id="rId6" Type="http://schemas.openxmlformats.org/officeDocument/2006/relationships/image" Target="../media/image8.png"/><Relationship Id="rId7" Type="http://schemas.openxmlformats.org/officeDocument/2006/relationships/hyperlink" Target="https://www.facebook.com/synod.va" TargetMode="External"/><Relationship Id="rId8"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E52330"/>
        </a:solidFill>
      </p:bgPr>
    </p:bg>
    <p:spTree>
      <p:nvGrpSpPr>
        <p:cNvPr id="12" name="Shape 12"/>
        <p:cNvGrpSpPr/>
        <p:nvPr/>
      </p:nvGrpSpPr>
      <p:grpSpPr>
        <a:xfrm>
          <a:off x="0" y="0"/>
          <a:ext cx="0" cy="0"/>
          <a:chOff x="0" y="0"/>
          <a:chExt cx="0" cy="0"/>
        </a:xfrm>
      </p:grpSpPr>
      <p:sp>
        <p:nvSpPr>
          <p:cNvPr id="13" name="Google Shape;13;p2"/>
          <p:cNvSpPr/>
          <p:nvPr/>
        </p:nvSpPr>
        <p:spPr>
          <a:xfrm>
            <a:off x="-79325" y="-52900"/>
            <a:ext cx="9308400" cy="5262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txBox="1"/>
          <p:nvPr>
            <p:ph type="title"/>
          </p:nvPr>
        </p:nvSpPr>
        <p:spPr>
          <a:xfrm>
            <a:off x="405000" y="1790100"/>
            <a:ext cx="8226300" cy="9735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DE8F32"/>
              </a:buClr>
              <a:buSzPts val="4400"/>
              <a:buFont typeface="Helvetica Neue"/>
              <a:buNone/>
              <a:defRPr sz="4400">
                <a:solidFill>
                  <a:srgbClr val="DE8F32"/>
                </a:solidFill>
                <a:latin typeface="Helvetica Neue"/>
                <a:ea typeface="Helvetica Neue"/>
                <a:cs typeface="Helvetica Neue"/>
                <a:sym typeface="Helvetica Neue"/>
              </a:defRPr>
            </a:lvl1pPr>
            <a:lvl2pPr lvl="1" algn="ctr">
              <a:spcBef>
                <a:spcPts val="0"/>
              </a:spcBef>
              <a:spcAft>
                <a:spcPts val="0"/>
              </a:spcAft>
              <a:buClr>
                <a:srgbClr val="DE8F32"/>
              </a:buClr>
              <a:buSzPts val="4400"/>
              <a:buNone/>
              <a:defRPr sz="4400">
                <a:solidFill>
                  <a:srgbClr val="DE8F32"/>
                </a:solidFill>
              </a:defRPr>
            </a:lvl2pPr>
            <a:lvl3pPr lvl="2" algn="ctr">
              <a:spcBef>
                <a:spcPts val="0"/>
              </a:spcBef>
              <a:spcAft>
                <a:spcPts val="0"/>
              </a:spcAft>
              <a:buClr>
                <a:srgbClr val="DE8F32"/>
              </a:buClr>
              <a:buSzPts val="4400"/>
              <a:buNone/>
              <a:defRPr sz="4400">
                <a:solidFill>
                  <a:srgbClr val="DE8F32"/>
                </a:solidFill>
              </a:defRPr>
            </a:lvl3pPr>
            <a:lvl4pPr lvl="3" algn="ctr">
              <a:spcBef>
                <a:spcPts val="0"/>
              </a:spcBef>
              <a:spcAft>
                <a:spcPts val="0"/>
              </a:spcAft>
              <a:buClr>
                <a:srgbClr val="DE8F32"/>
              </a:buClr>
              <a:buSzPts val="4400"/>
              <a:buNone/>
              <a:defRPr sz="4400">
                <a:solidFill>
                  <a:srgbClr val="DE8F32"/>
                </a:solidFill>
              </a:defRPr>
            </a:lvl4pPr>
            <a:lvl5pPr lvl="4" algn="ctr">
              <a:spcBef>
                <a:spcPts val="0"/>
              </a:spcBef>
              <a:spcAft>
                <a:spcPts val="0"/>
              </a:spcAft>
              <a:buClr>
                <a:srgbClr val="DE8F32"/>
              </a:buClr>
              <a:buSzPts val="4400"/>
              <a:buNone/>
              <a:defRPr sz="4400">
                <a:solidFill>
                  <a:srgbClr val="DE8F32"/>
                </a:solidFill>
              </a:defRPr>
            </a:lvl5pPr>
            <a:lvl6pPr lvl="5" algn="ctr">
              <a:spcBef>
                <a:spcPts val="0"/>
              </a:spcBef>
              <a:spcAft>
                <a:spcPts val="0"/>
              </a:spcAft>
              <a:buClr>
                <a:srgbClr val="DE8F32"/>
              </a:buClr>
              <a:buSzPts val="4400"/>
              <a:buNone/>
              <a:defRPr sz="4400">
                <a:solidFill>
                  <a:srgbClr val="DE8F32"/>
                </a:solidFill>
              </a:defRPr>
            </a:lvl6pPr>
            <a:lvl7pPr lvl="6" algn="ctr">
              <a:spcBef>
                <a:spcPts val="0"/>
              </a:spcBef>
              <a:spcAft>
                <a:spcPts val="0"/>
              </a:spcAft>
              <a:buClr>
                <a:srgbClr val="DE8F32"/>
              </a:buClr>
              <a:buSzPts val="4400"/>
              <a:buNone/>
              <a:defRPr sz="4400">
                <a:solidFill>
                  <a:srgbClr val="DE8F32"/>
                </a:solidFill>
              </a:defRPr>
            </a:lvl7pPr>
            <a:lvl8pPr lvl="7" algn="ctr">
              <a:spcBef>
                <a:spcPts val="0"/>
              </a:spcBef>
              <a:spcAft>
                <a:spcPts val="0"/>
              </a:spcAft>
              <a:buClr>
                <a:srgbClr val="DE8F32"/>
              </a:buClr>
              <a:buSzPts val="4400"/>
              <a:buNone/>
              <a:defRPr sz="4400">
                <a:solidFill>
                  <a:srgbClr val="DE8F32"/>
                </a:solidFill>
              </a:defRPr>
            </a:lvl8pPr>
            <a:lvl9pPr lvl="8" algn="ctr">
              <a:spcBef>
                <a:spcPts val="0"/>
              </a:spcBef>
              <a:spcAft>
                <a:spcPts val="0"/>
              </a:spcAft>
              <a:buClr>
                <a:srgbClr val="DE8F32"/>
              </a:buClr>
              <a:buSzPts val="4400"/>
              <a:buNone/>
              <a:defRPr sz="4400">
                <a:solidFill>
                  <a:srgbClr val="DE8F32"/>
                </a:solidFill>
              </a:defRPr>
            </a:lvl9pPr>
          </a:lstStyle>
          <a:p/>
        </p:txBody>
      </p:sp>
      <p:sp>
        <p:nvSpPr>
          <p:cNvPr id="15" name="Google Shape;15;p2"/>
          <p:cNvSpPr txBox="1"/>
          <p:nvPr>
            <p:ph idx="1" type="subTitle"/>
          </p:nvPr>
        </p:nvSpPr>
        <p:spPr>
          <a:xfrm>
            <a:off x="2237250" y="2855580"/>
            <a:ext cx="4561800" cy="4956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DE8F32"/>
              </a:buClr>
              <a:buSzPts val="2200"/>
              <a:buFont typeface="Helvetica Neue Light"/>
              <a:buNone/>
              <a:defRPr sz="2200">
                <a:solidFill>
                  <a:srgbClr val="DE8F32"/>
                </a:solidFill>
                <a:latin typeface="Helvetica Neue Light"/>
                <a:ea typeface="Helvetica Neue Light"/>
                <a:cs typeface="Helvetica Neue Light"/>
                <a:sym typeface="Helvetica Neue Light"/>
              </a:defRPr>
            </a:lvl1pPr>
            <a:lvl2pPr lvl="1">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2pPr>
            <a:lvl3pPr lvl="2">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3pPr>
            <a:lvl4pPr lvl="3">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4pPr>
            <a:lvl5pPr lvl="4">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5pPr>
            <a:lvl6pPr lvl="5">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6pPr>
            <a:lvl7pPr lvl="6">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7pPr>
            <a:lvl8pPr lvl="7">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8pPr>
            <a:lvl9pPr lvl="8">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9pPr>
          </a:lstStyle>
          <a:p/>
        </p:txBody>
      </p:sp>
      <p:sp>
        <p:nvSpPr>
          <p:cNvPr id="16" name="Google Shape;16;p2"/>
          <p:cNvSpPr txBox="1"/>
          <p:nvPr>
            <p:ph idx="2" type="subTitle"/>
          </p:nvPr>
        </p:nvSpPr>
        <p:spPr>
          <a:xfrm>
            <a:off x="3209100" y="3791000"/>
            <a:ext cx="2618100" cy="3345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1pPr>
            <a:lvl2pPr lvl="1">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2pPr>
            <a:lvl3pPr lvl="2">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3pPr>
            <a:lvl4pPr lvl="3">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4pPr>
            <a:lvl5pPr lvl="4">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5pPr>
            <a:lvl6pPr lvl="5">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6pPr>
            <a:lvl7pPr lvl="6">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7pPr>
            <a:lvl8pPr lvl="7">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8pPr>
            <a:lvl9pPr lvl="8">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5" name="Shape 75"/>
        <p:cNvGrpSpPr/>
        <p:nvPr/>
      </p:nvGrpSpPr>
      <p:grpSpPr>
        <a:xfrm>
          <a:off x="0" y="0"/>
          <a:ext cx="0" cy="0"/>
          <a:chOff x="0" y="0"/>
          <a:chExt cx="0" cy="0"/>
        </a:xfrm>
      </p:grpSpPr>
      <p:pic>
        <p:nvPicPr>
          <p:cNvPr id="76" name="Google Shape;76;p11"/>
          <p:cNvPicPr preferRelativeResize="0"/>
          <p:nvPr/>
        </p:nvPicPr>
        <p:blipFill rotWithShape="1">
          <a:blip r:embed="rId2">
            <a:alphaModFix/>
          </a:blip>
          <a:srcRect b="0" l="19" r="19" t="0"/>
          <a:stretch/>
        </p:blipFill>
        <p:spPr>
          <a:xfrm>
            <a:off x="1850" y="0"/>
            <a:ext cx="9140301" cy="5143501"/>
          </a:xfrm>
          <a:prstGeom prst="rect">
            <a:avLst/>
          </a:prstGeom>
          <a:noFill/>
          <a:ln>
            <a:noFill/>
          </a:ln>
        </p:spPr>
      </p:pic>
      <p:sp>
        <p:nvSpPr>
          <p:cNvPr id="77" name="Google Shape;77;p11"/>
          <p:cNvSpPr txBox="1"/>
          <p:nvPr>
            <p:ph idx="1" type="body"/>
          </p:nvPr>
        </p:nvSpPr>
        <p:spPr>
          <a:xfrm>
            <a:off x="1073700" y="3975530"/>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rgbClr val="000000"/>
              </a:buClr>
              <a:buSzPts val="2800"/>
              <a:buFont typeface="Helvetica Neue"/>
              <a:buNone/>
              <a:defRPr b="1" sz="2800">
                <a:solidFill>
                  <a:srgbClr val="000000"/>
                </a:solidFill>
                <a:latin typeface="Helvetica Neue"/>
                <a:ea typeface="Helvetica Neue"/>
                <a:cs typeface="Helvetica Neue"/>
                <a:sym typeface="Helvetica Neue"/>
              </a:defRPr>
            </a:lvl1pPr>
          </a:lstStyle>
          <a:p/>
        </p:txBody>
      </p:sp>
      <p:sp>
        <p:nvSpPr>
          <p:cNvPr id="78" name="Google Shape;78;p11"/>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pper title">
  <p:cSld name="CAPTION_ONLY_1">
    <p:spTree>
      <p:nvGrpSpPr>
        <p:cNvPr id="79" name="Shape 79"/>
        <p:cNvGrpSpPr/>
        <p:nvPr/>
      </p:nvGrpSpPr>
      <p:grpSpPr>
        <a:xfrm>
          <a:off x="0" y="0"/>
          <a:ext cx="0" cy="0"/>
          <a:chOff x="0" y="0"/>
          <a:chExt cx="0" cy="0"/>
        </a:xfrm>
      </p:grpSpPr>
      <p:pic>
        <p:nvPicPr>
          <p:cNvPr id="80" name="Google Shape;80;p12"/>
          <p:cNvPicPr preferRelativeResize="0"/>
          <p:nvPr/>
        </p:nvPicPr>
        <p:blipFill rotWithShape="1">
          <a:blip r:embed="rId2">
            <a:alphaModFix/>
          </a:blip>
          <a:srcRect b="0" l="19" r="19" t="0"/>
          <a:stretch/>
        </p:blipFill>
        <p:spPr>
          <a:xfrm>
            <a:off x="1850" y="0"/>
            <a:ext cx="9140301" cy="5143501"/>
          </a:xfrm>
          <a:prstGeom prst="rect">
            <a:avLst/>
          </a:prstGeom>
          <a:noFill/>
          <a:ln>
            <a:noFill/>
          </a:ln>
        </p:spPr>
      </p:pic>
      <p:sp>
        <p:nvSpPr>
          <p:cNvPr id="81" name="Google Shape;81;p12"/>
          <p:cNvSpPr txBox="1"/>
          <p:nvPr>
            <p:ph idx="1" type="body"/>
          </p:nvPr>
        </p:nvSpPr>
        <p:spPr>
          <a:xfrm>
            <a:off x="311700" y="374640"/>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rgbClr val="000000"/>
              </a:buClr>
              <a:buSzPts val="2800"/>
              <a:buFont typeface="Helvetica Neue"/>
              <a:buNone/>
              <a:defRPr b="1" sz="2800">
                <a:solidFill>
                  <a:srgbClr val="000000"/>
                </a:solidFill>
                <a:latin typeface="Helvetica Neue"/>
                <a:ea typeface="Helvetica Neue"/>
                <a:cs typeface="Helvetica Neue"/>
                <a:sym typeface="Helvetica Neue"/>
              </a:defRPr>
            </a:lvl1pPr>
          </a:lstStyle>
          <a:p/>
        </p:txBody>
      </p:sp>
      <p:sp>
        <p:nvSpPr>
          <p:cNvPr id="82" name="Google Shape;82;p12"/>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BIG_NUMBER">
    <p:spTree>
      <p:nvGrpSpPr>
        <p:cNvPr id="83" name="Shape 83"/>
        <p:cNvGrpSpPr/>
        <p:nvPr/>
      </p:nvGrpSpPr>
      <p:grpSpPr>
        <a:xfrm>
          <a:off x="0" y="0"/>
          <a:ext cx="0" cy="0"/>
          <a:chOff x="0" y="0"/>
          <a:chExt cx="0" cy="0"/>
        </a:xfrm>
      </p:grpSpPr>
      <p:sp>
        <p:nvSpPr>
          <p:cNvPr id="84" name="Google Shape;84;p13"/>
          <p:cNvSpPr/>
          <p:nvPr/>
        </p:nvSpPr>
        <p:spPr>
          <a:xfrm>
            <a:off x="-20700" y="-62100"/>
            <a:ext cx="9210600" cy="5205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 name="Google Shape;85;p13"/>
          <p:cNvPicPr preferRelativeResize="0"/>
          <p:nvPr/>
        </p:nvPicPr>
        <p:blipFill rotWithShape="1">
          <a:blip r:embed="rId2">
            <a:alphaModFix/>
          </a:blip>
          <a:srcRect b="29969" l="0" r="-2448" t="-17496"/>
          <a:stretch/>
        </p:blipFill>
        <p:spPr>
          <a:xfrm>
            <a:off x="2138850" y="2454475"/>
            <a:ext cx="6469975" cy="2689026"/>
          </a:xfrm>
          <a:prstGeom prst="rect">
            <a:avLst/>
          </a:prstGeom>
          <a:noFill/>
          <a:ln>
            <a:noFill/>
          </a:ln>
        </p:spPr>
      </p:pic>
      <p:pic>
        <p:nvPicPr>
          <p:cNvPr id="86" name="Google Shape;86;p13"/>
          <p:cNvPicPr preferRelativeResize="0"/>
          <p:nvPr/>
        </p:nvPicPr>
        <p:blipFill rotWithShape="1">
          <a:blip r:embed="rId2">
            <a:alphaModFix/>
          </a:blip>
          <a:srcRect b="39665" l="-16012" r="13564" t="-41085"/>
          <a:stretch/>
        </p:blipFill>
        <p:spPr>
          <a:xfrm flipH="1" rot="10800000">
            <a:off x="2764950" y="-71575"/>
            <a:ext cx="6469975" cy="3116000"/>
          </a:xfrm>
          <a:prstGeom prst="rect">
            <a:avLst/>
          </a:prstGeom>
          <a:noFill/>
          <a:ln>
            <a:noFill/>
          </a:ln>
        </p:spPr>
      </p:pic>
      <p:pic>
        <p:nvPicPr>
          <p:cNvPr id="87" name="Google Shape;87;p13"/>
          <p:cNvPicPr preferRelativeResize="0"/>
          <p:nvPr/>
        </p:nvPicPr>
        <p:blipFill rotWithShape="1">
          <a:blip r:embed="rId2">
            <a:alphaModFix/>
          </a:blip>
          <a:srcRect b="-24906" l="57885" r="-17060" t="8302"/>
          <a:stretch/>
        </p:blipFill>
        <p:spPr>
          <a:xfrm flipH="1" rot="10800000">
            <a:off x="-27400" y="1522725"/>
            <a:ext cx="3617975" cy="3468375"/>
          </a:xfrm>
          <a:prstGeom prst="rect">
            <a:avLst/>
          </a:prstGeom>
          <a:noFill/>
          <a:ln>
            <a:noFill/>
          </a:ln>
        </p:spPr>
      </p:pic>
      <p:sp>
        <p:nvSpPr>
          <p:cNvPr id="88" name="Google Shape;88;p13"/>
          <p:cNvSpPr txBox="1"/>
          <p:nvPr>
            <p:ph idx="12" type="sldNum"/>
          </p:nvPr>
        </p:nvSpPr>
        <p:spPr>
          <a:xfrm>
            <a:off x="8527200" y="4685836"/>
            <a:ext cx="548700" cy="338700"/>
          </a:xfrm>
          <a:prstGeom prst="rect">
            <a:avLst/>
          </a:prstGeom>
          <a:noFill/>
          <a:ln>
            <a:noFill/>
          </a:ln>
        </p:spPr>
        <p:txBody>
          <a:bodyPr anchorCtr="0" anchor="ctr" bIns="91425" lIns="91425" spcFirstLastPara="1" rIns="91425" wrap="square" tIns="91425">
            <a:noAutofit/>
          </a:bodyPr>
          <a:lstStyle>
            <a:lvl1pPr lvl="0" rtl="0" algn="r">
              <a:buNone/>
              <a:defRPr sz="600">
                <a:solidFill>
                  <a:srgbClr val="858585"/>
                </a:solidFill>
                <a:latin typeface="Helvetica"/>
                <a:ea typeface="Helvetica"/>
                <a:cs typeface="Helvetica"/>
                <a:sym typeface="Helvetica"/>
              </a:defRPr>
            </a:lvl1pPr>
            <a:lvl2pPr lvl="1" rtl="0" algn="r">
              <a:buNone/>
              <a:defRPr sz="600">
                <a:solidFill>
                  <a:srgbClr val="858585"/>
                </a:solidFill>
                <a:latin typeface="Helvetica"/>
                <a:ea typeface="Helvetica"/>
                <a:cs typeface="Helvetica"/>
                <a:sym typeface="Helvetica"/>
              </a:defRPr>
            </a:lvl2pPr>
            <a:lvl3pPr lvl="2" rtl="0" algn="r">
              <a:buNone/>
              <a:defRPr sz="600">
                <a:solidFill>
                  <a:srgbClr val="858585"/>
                </a:solidFill>
                <a:latin typeface="Helvetica"/>
                <a:ea typeface="Helvetica"/>
                <a:cs typeface="Helvetica"/>
                <a:sym typeface="Helvetica"/>
              </a:defRPr>
            </a:lvl3pPr>
            <a:lvl4pPr lvl="3" rtl="0" algn="r">
              <a:buNone/>
              <a:defRPr sz="600">
                <a:solidFill>
                  <a:srgbClr val="858585"/>
                </a:solidFill>
                <a:latin typeface="Helvetica"/>
                <a:ea typeface="Helvetica"/>
                <a:cs typeface="Helvetica"/>
                <a:sym typeface="Helvetica"/>
              </a:defRPr>
            </a:lvl4pPr>
            <a:lvl5pPr lvl="4" rtl="0" algn="r">
              <a:buNone/>
              <a:defRPr sz="600">
                <a:solidFill>
                  <a:srgbClr val="858585"/>
                </a:solidFill>
                <a:latin typeface="Helvetica"/>
                <a:ea typeface="Helvetica"/>
                <a:cs typeface="Helvetica"/>
                <a:sym typeface="Helvetica"/>
              </a:defRPr>
            </a:lvl5pPr>
            <a:lvl6pPr lvl="5" rtl="0" algn="r">
              <a:buNone/>
              <a:defRPr sz="600">
                <a:solidFill>
                  <a:srgbClr val="858585"/>
                </a:solidFill>
                <a:latin typeface="Helvetica"/>
                <a:ea typeface="Helvetica"/>
                <a:cs typeface="Helvetica"/>
                <a:sym typeface="Helvetica"/>
              </a:defRPr>
            </a:lvl6pPr>
            <a:lvl7pPr lvl="6" rtl="0" algn="r">
              <a:buNone/>
              <a:defRPr sz="600">
                <a:solidFill>
                  <a:srgbClr val="858585"/>
                </a:solidFill>
                <a:latin typeface="Helvetica"/>
                <a:ea typeface="Helvetica"/>
                <a:cs typeface="Helvetica"/>
                <a:sym typeface="Helvetica"/>
              </a:defRPr>
            </a:lvl7pPr>
            <a:lvl8pPr lvl="7" rtl="0" algn="r">
              <a:buNone/>
              <a:defRPr sz="600">
                <a:solidFill>
                  <a:srgbClr val="858585"/>
                </a:solidFill>
                <a:latin typeface="Helvetica"/>
                <a:ea typeface="Helvetica"/>
                <a:cs typeface="Helvetica"/>
                <a:sym typeface="Helvetica"/>
              </a:defRPr>
            </a:lvl8pPr>
            <a:lvl9pPr lvl="8" rtl="0" algn="r">
              <a:buNone/>
              <a:defRPr sz="600">
                <a:solidFill>
                  <a:srgbClr val="858585"/>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89" name="Google Shape;89;p13"/>
          <p:cNvSpPr txBox="1"/>
          <p:nvPr/>
        </p:nvSpPr>
        <p:spPr>
          <a:xfrm>
            <a:off x="5796000" y="4685836"/>
            <a:ext cx="3000000" cy="33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000">
                <a:solidFill>
                  <a:srgbClr val="595959"/>
                </a:solidFill>
                <a:latin typeface="Helvetica"/>
                <a:ea typeface="Helvetica"/>
                <a:cs typeface="Helvetica"/>
                <a:sym typeface="Helvetica"/>
              </a:rPr>
              <a:t>www.synod.va</a:t>
            </a:r>
            <a:endParaRPr sz="1000">
              <a:solidFill>
                <a:srgbClr val="595959"/>
              </a:solidFill>
              <a:latin typeface="Helvetica"/>
              <a:ea typeface="Helvetica"/>
              <a:cs typeface="Helvetica"/>
              <a:sym typeface="Helvetica"/>
            </a:endParaRPr>
          </a:p>
        </p:txBody>
      </p:sp>
      <p:sp>
        <p:nvSpPr>
          <p:cNvPr id="90" name="Google Shape;90;p13"/>
          <p:cNvSpPr txBox="1"/>
          <p:nvPr>
            <p:ph type="title"/>
          </p:nvPr>
        </p:nvSpPr>
        <p:spPr>
          <a:xfrm>
            <a:off x="125" y="1266900"/>
            <a:ext cx="9144000" cy="17043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DE8F32"/>
              </a:buClr>
              <a:buSzPts val="9300"/>
              <a:buFont typeface="Helvetica Neue"/>
              <a:buNone/>
              <a:defRPr sz="9300">
                <a:solidFill>
                  <a:srgbClr val="DE8F32"/>
                </a:solidFill>
                <a:latin typeface="Helvetica Neue"/>
                <a:ea typeface="Helvetica Neue"/>
                <a:cs typeface="Helvetica Neue"/>
                <a:sym typeface="Helvetica Neue"/>
              </a:defRPr>
            </a:lvl1pPr>
            <a:lvl2pPr lvl="1">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2pPr>
            <a:lvl3pPr lvl="2">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3pPr>
            <a:lvl4pPr lvl="3">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4pPr>
            <a:lvl5pPr lvl="4">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5pPr>
            <a:lvl6pPr lvl="5">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6pPr>
            <a:lvl7pPr lvl="6">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7pPr>
            <a:lvl8pPr lvl="7">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8pPr>
            <a:lvl9pPr lvl="8">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9pPr>
          </a:lstStyle>
          <a:p/>
        </p:txBody>
      </p:sp>
      <p:sp>
        <p:nvSpPr>
          <p:cNvPr id="91" name="Google Shape;91;p13"/>
          <p:cNvSpPr txBox="1"/>
          <p:nvPr>
            <p:ph idx="1" type="subTitle"/>
          </p:nvPr>
        </p:nvSpPr>
        <p:spPr>
          <a:xfrm>
            <a:off x="2350650" y="3047400"/>
            <a:ext cx="4442700" cy="5553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DE8F32"/>
              </a:buClr>
              <a:buSzPts val="2200"/>
              <a:buFont typeface="Helvetica Neue"/>
              <a:buNone/>
              <a:defRPr sz="2200">
                <a:solidFill>
                  <a:srgbClr val="DE8F32"/>
                </a:solidFill>
                <a:latin typeface="Helvetica Neue"/>
                <a:ea typeface="Helvetica Neue"/>
                <a:cs typeface="Helvetica Neue"/>
                <a:sym typeface="Helvetica Neue"/>
              </a:defRPr>
            </a:lvl1pPr>
            <a:lvl2pPr lvl="1"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2pPr>
            <a:lvl3pPr lvl="2"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3pPr>
            <a:lvl4pPr lvl="3"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4pPr>
            <a:lvl5pPr lvl="4"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5pPr>
            <a:lvl6pPr lvl="5"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6pPr>
            <a:lvl7pPr lvl="6"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7pPr>
            <a:lvl8pPr lvl="7"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8pPr>
            <a:lvl9pPr lvl="8"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9pPr>
          </a:lstStyle>
          <a:p/>
        </p:txBody>
      </p:sp>
      <p:pic>
        <p:nvPicPr>
          <p:cNvPr id="92" name="Google Shape;92;p13"/>
          <p:cNvPicPr preferRelativeResize="0"/>
          <p:nvPr/>
        </p:nvPicPr>
        <p:blipFill rotWithShape="1">
          <a:blip r:embed="rId3">
            <a:alphaModFix/>
          </a:blip>
          <a:srcRect b="0" l="0" r="0" t="0"/>
          <a:stretch/>
        </p:blipFill>
        <p:spPr>
          <a:xfrm>
            <a:off x="1850" y="4132375"/>
            <a:ext cx="1135299" cy="100452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photo" type="blank">
  <p:cSld name="BLANK">
    <p:spTree>
      <p:nvGrpSpPr>
        <p:cNvPr id="93" name="Shape 93"/>
        <p:cNvGrpSpPr/>
        <p:nvPr/>
      </p:nvGrpSpPr>
      <p:grpSpPr>
        <a:xfrm>
          <a:off x="0" y="0"/>
          <a:ext cx="0" cy="0"/>
          <a:chOff x="0" y="0"/>
          <a:chExt cx="0" cy="0"/>
        </a:xfrm>
      </p:grpSpPr>
      <p:sp>
        <p:nvSpPr>
          <p:cNvPr id="94" name="Google Shape;94;p14"/>
          <p:cNvSpPr/>
          <p:nvPr/>
        </p:nvSpPr>
        <p:spPr>
          <a:xfrm>
            <a:off x="125" y="0"/>
            <a:ext cx="9144000" cy="5143500"/>
          </a:xfrm>
          <a:prstGeom prst="rect">
            <a:avLst/>
          </a:prstGeom>
          <a:solidFill>
            <a:srgbClr val="B7B7B7"/>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Helvetica"/>
                <a:ea typeface="Helvetica"/>
                <a:cs typeface="Helvetica"/>
                <a:sym typeface="Helvetica"/>
              </a:rPr>
              <a:t>Put the photo over this grey rectangle.</a:t>
            </a:r>
            <a:endParaRPr sz="1200">
              <a:solidFill>
                <a:schemeClr val="dk1"/>
              </a:solidFill>
              <a:latin typeface="Helvetica"/>
              <a:ea typeface="Helvetica"/>
              <a:cs typeface="Helvetica"/>
              <a:sym typeface="Helvetica"/>
            </a:endParaRPr>
          </a:p>
          <a:p>
            <a:pPr indent="0" lvl="0" marL="0" rtl="0" algn="ctr">
              <a:spcBef>
                <a:spcPts val="0"/>
              </a:spcBef>
              <a:spcAft>
                <a:spcPts val="0"/>
              </a:spcAft>
              <a:buClr>
                <a:schemeClr val="dk1"/>
              </a:buClr>
              <a:buSzPts val="1100"/>
              <a:buFont typeface="Arial"/>
              <a:buNone/>
            </a:pPr>
            <a:r>
              <a:rPr lang="en" sz="1200">
                <a:solidFill>
                  <a:schemeClr val="dk1"/>
                </a:solidFill>
                <a:latin typeface="Helvetica"/>
                <a:ea typeface="Helvetica"/>
                <a:cs typeface="Helvetica"/>
                <a:sym typeface="Helvetica"/>
              </a:rPr>
              <a:t>If necessary, cut it following the rectangle’s size.</a:t>
            </a:r>
            <a:endParaRPr sz="1200"/>
          </a:p>
        </p:txBody>
      </p:sp>
      <p:sp>
        <p:nvSpPr>
          <p:cNvPr id="95" name="Google Shape;95;p14"/>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chemeClr val="lt1"/>
                </a:solidFill>
                <a:latin typeface="Helvetica"/>
                <a:ea typeface="Helvetica"/>
                <a:cs typeface="Helvetica"/>
                <a:sym typeface="Helvetica"/>
              </a:defRPr>
            </a:lvl1pPr>
            <a:lvl2pPr lvl="1" rtl="0" algn="r">
              <a:buNone/>
              <a:defRPr sz="800">
                <a:solidFill>
                  <a:schemeClr val="lt1"/>
                </a:solidFill>
                <a:latin typeface="Helvetica"/>
                <a:ea typeface="Helvetica"/>
                <a:cs typeface="Helvetica"/>
                <a:sym typeface="Helvetica"/>
              </a:defRPr>
            </a:lvl2pPr>
            <a:lvl3pPr lvl="2" rtl="0" algn="r">
              <a:buNone/>
              <a:defRPr sz="800">
                <a:solidFill>
                  <a:schemeClr val="lt1"/>
                </a:solidFill>
                <a:latin typeface="Helvetica"/>
                <a:ea typeface="Helvetica"/>
                <a:cs typeface="Helvetica"/>
                <a:sym typeface="Helvetica"/>
              </a:defRPr>
            </a:lvl3pPr>
            <a:lvl4pPr lvl="3" rtl="0" algn="r">
              <a:buNone/>
              <a:defRPr sz="800">
                <a:solidFill>
                  <a:schemeClr val="lt1"/>
                </a:solidFill>
                <a:latin typeface="Helvetica"/>
                <a:ea typeface="Helvetica"/>
                <a:cs typeface="Helvetica"/>
                <a:sym typeface="Helvetica"/>
              </a:defRPr>
            </a:lvl4pPr>
            <a:lvl5pPr lvl="4" rtl="0" algn="r">
              <a:buNone/>
              <a:defRPr sz="800">
                <a:solidFill>
                  <a:schemeClr val="lt1"/>
                </a:solidFill>
                <a:latin typeface="Helvetica"/>
                <a:ea typeface="Helvetica"/>
                <a:cs typeface="Helvetica"/>
                <a:sym typeface="Helvetica"/>
              </a:defRPr>
            </a:lvl5pPr>
            <a:lvl6pPr lvl="5" rtl="0" algn="r">
              <a:buNone/>
              <a:defRPr sz="800">
                <a:solidFill>
                  <a:schemeClr val="lt1"/>
                </a:solidFill>
                <a:latin typeface="Helvetica"/>
                <a:ea typeface="Helvetica"/>
                <a:cs typeface="Helvetica"/>
                <a:sym typeface="Helvetica"/>
              </a:defRPr>
            </a:lvl6pPr>
            <a:lvl7pPr lvl="6" rtl="0" algn="r">
              <a:buNone/>
              <a:defRPr sz="800">
                <a:solidFill>
                  <a:schemeClr val="lt1"/>
                </a:solidFill>
                <a:latin typeface="Helvetica"/>
                <a:ea typeface="Helvetica"/>
                <a:cs typeface="Helvetica"/>
                <a:sym typeface="Helvetica"/>
              </a:defRPr>
            </a:lvl7pPr>
            <a:lvl8pPr lvl="7" rtl="0" algn="r">
              <a:buNone/>
              <a:defRPr sz="800">
                <a:solidFill>
                  <a:schemeClr val="lt1"/>
                </a:solidFill>
                <a:latin typeface="Helvetica"/>
                <a:ea typeface="Helvetica"/>
                <a:cs typeface="Helvetica"/>
                <a:sym typeface="Helvetica"/>
              </a:defRPr>
            </a:lvl8pPr>
            <a:lvl9pPr lvl="8" rtl="0" algn="r">
              <a:buNone/>
              <a:defRPr sz="800">
                <a:solidFill>
                  <a:schemeClr val="lt1"/>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96" name="Google Shape;96;p14"/>
          <p:cNvSpPr txBox="1"/>
          <p:nvPr>
            <p:ph idx="1" type="body"/>
          </p:nvPr>
        </p:nvSpPr>
        <p:spPr>
          <a:xfrm>
            <a:off x="678375" y="1670625"/>
            <a:ext cx="5082900" cy="1154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Font typeface="Helvetica Neue"/>
              <a:buChar char="●"/>
              <a:defRPr>
                <a:latin typeface="Helvetica Neue"/>
                <a:ea typeface="Helvetica Neue"/>
                <a:cs typeface="Helvetica Neue"/>
                <a:sym typeface="Helvetica Neue"/>
              </a:defRPr>
            </a:lvl1pPr>
            <a:lvl2pPr indent="-304800" lvl="1" marL="914400">
              <a:spcBef>
                <a:spcPts val="0"/>
              </a:spcBef>
              <a:spcAft>
                <a:spcPts val="0"/>
              </a:spcAft>
              <a:buSzPts val="1200"/>
              <a:buFont typeface="Helvetica Neue"/>
              <a:buChar char="○"/>
              <a:defRPr>
                <a:latin typeface="Helvetica Neue"/>
                <a:ea typeface="Helvetica Neue"/>
                <a:cs typeface="Helvetica Neue"/>
                <a:sym typeface="Helvetica Neue"/>
              </a:defRPr>
            </a:lvl2pPr>
            <a:lvl3pPr indent="-304800" lvl="2" marL="1371600">
              <a:spcBef>
                <a:spcPts val="0"/>
              </a:spcBef>
              <a:spcAft>
                <a:spcPts val="0"/>
              </a:spcAft>
              <a:buSzPts val="1200"/>
              <a:buFont typeface="Helvetica Neue"/>
              <a:buChar char="■"/>
              <a:defRPr>
                <a:latin typeface="Helvetica Neue"/>
                <a:ea typeface="Helvetica Neue"/>
                <a:cs typeface="Helvetica Neue"/>
                <a:sym typeface="Helvetica Neue"/>
              </a:defRPr>
            </a:lvl3pPr>
            <a:lvl4pPr indent="-304800" lvl="3" marL="1828800">
              <a:spcBef>
                <a:spcPts val="0"/>
              </a:spcBef>
              <a:spcAft>
                <a:spcPts val="0"/>
              </a:spcAft>
              <a:buSzPts val="1200"/>
              <a:buFont typeface="Helvetica Neue"/>
              <a:buChar char="●"/>
              <a:defRPr>
                <a:latin typeface="Helvetica Neue"/>
                <a:ea typeface="Helvetica Neue"/>
                <a:cs typeface="Helvetica Neue"/>
                <a:sym typeface="Helvetica Neue"/>
              </a:defRPr>
            </a:lvl4pPr>
            <a:lvl5pPr indent="-304800" lvl="4" marL="2286000">
              <a:spcBef>
                <a:spcPts val="0"/>
              </a:spcBef>
              <a:spcAft>
                <a:spcPts val="0"/>
              </a:spcAft>
              <a:buSzPts val="1200"/>
              <a:buFont typeface="Helvetica Neue"/>
              <a:buChar char="○"/>
              <a:defRPr>
                <a:latin typeface="Helvetica Neue"/>
                <a:ea typeface="Helvetica Neue"/>
                <a:cs typeface="Helvetica Neue"/>
                <a:sym typeface="Helvetica Neue"/>
              </a:defRPr>
            </a:lvl5pPr>
            <a:lvl6pPr indent="-304800" lvl="5" marL="2743200">
              <a:spcBef>
                <a:spcPts val="0"/>
              </a:spcBef>
              <a:spcAft>
                <a:spcPts val="0"/>
              </a:spcAft>
              <a:buSzPts val="1200"/>
              <a:buFont typeface="Helvetica Neue"/>
              <a:buChar char="■"/>
              <a:defRPr>
                <a:latin typeface="Helvetica Neue"/>
                <a:ea typeface="Helvetica Neue"/>
                <a:cs typeface="Helvetica Neue"/>
                <a:sym typeface="Helvetica Neue"/>
              </a:defRPr>
            </a:lvl6pPr>
            <a:lvl7pPr indent="-304800" lvl="6" marL="3200400">
              <a:spcBef>
                <a:spcPts val="0"/>
              </a:spcBef>
              <a:spcAft>
                <a:spcPts val="0"/>
              </a:spcAft>
              <a:buSzPts val="1200"/>
              <a:buFont typeface="Helvetica Neue"/>
              <a:buChar char="●"/>
              <a:defRPr>
                <a:latin typeface="Helvetica Neue"/>
                <a:ea typeface="Helvetica Neue"/>
                <a:cs typeface="Helvetica Neue"/>
                <a:sym typeface="Helvetica Neue"/>
              </a:defRPr>
            </a:lvl7pPr>
            <a:lvl8pPr indent="-304800" lvl="7" marL="3657600">
              <a:spcBef>
                <a:spcPts val="0"/>
              </a:spcBef>
              <a:spcAft>
                <a:spcPts val="0"/>
              </a:spcAft>
              <a:buSzPts val="1200"/>
              <a:buFont typeface="Helvetica Neue"/>
              <a:buChar char="○"/>
              <a:defRPr>
                <a:latin typeface="Helvetica Neue"/>
                <a:ea typeface="Helvetica Neue"/>
                <a:cs typeface="Helvetica Neue"/>
                <a:sym typeface="Helvetica Neue"/>
              </a:defRPr>
            </a:lvl8pPr>
            <a:lvl9pPr indent="-304800" lvl="8" marL="4114800">
              <a:spcBef>
                <a:spcPts val="0"/>
              </a:spcBef>
              <a:spcAft>
                <a:spcPts val="0"/>
              </a:spcAft>
              <a:buSzPts val="1200"/>
              <a:buFont typeface="Helvetica Neue"/>
              <a:buChar char="■"/>
              <a:defRPr>
                <a:latin typeface="Helvetica Neue"/>
                <a:ea typeface="Helvetica Neue"/>
                <a:cs typeface="Helvetica Neue"/>
                <a:sym typeface="Helvetica Neu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1">
    <p:spTree>
      <p:nvGrpSpPr>
        <p:cNvPr id="97" name="Shape 97"/>
        <p:cNvGrpSpPr/>
        <p:nvPr/>
      </p:nvGrpSpPr>
      <p:grpSpPr>
        <a:xfrm>
          <a:off x="0" y="0"/>
          <a:ext cx="0" cy="0"/>
          <a:chOff x="0" y="0"/>
          <a:chExt cx="0" cy="0"/>
        </a:xfrm>
      </p:grpSpPr>
      <p:pic>
        <p:nvPicPr>
          <p:cNvPr id="98" name="Google Shape;98;p15"/>
          <p:cNvPicPr preferRelativeResize="0"/>
          <p:nvPr/>
        </p:nvPicPr>
        <p:blipFill rotWithShape="1">
          <a:blip r:embed="rId2">
            <a:alphaModFix/>
          </a:blip>
          <a:srcRect b="0" l="19" r="19" t="0"/>
          <a:stretch/>
        </p:blipFill>
        <p:spPr>
          <a:xfrm>
            <a:off x="1850" y="0"/>
            <a:ext cx="9140301" cy="5143501"/>
          </a:xfrm>
          <a:prstGeom prst="rect">
            <a:avLst/>
          </a:prstGeom>
          <a:noFill/>
          <a:ln>
            <a:noFill/>
          </a:ln>
        </p:spPr>
      </p:pic>
      <p:sp>
        <p:nvSpPr>
          <p:cNvPr id="99" name="Google Shape;99;p15"/>
          <p:cNvSpPr txBox="1"/>
          <p:nvPr>
            <p:ph idx="12" type="sldNum"/>
          </p:nvPr>
        </p:nvSpPr>
        <p:spPr>
          <a:xfrm>
            <a:off x="8530331" y="4287711"/>
            <a:ext cx="548700" cy="393600"/>
          </a:xfrm>
          <a:prstGeom prst="rect">
            <a:avLst/>
          </a:prstGeom>
          <a:noFill/>
          <a:ln>
            <a:noFill/>
          </a:ln>
        </p:spPr>
        <p:txBody>
          <a:bodyPr anchorCtr="0" anchor="t" bIns="91425" lIns="91425" spcFirstLastPara="1" rIns="91425" wrap="square" tIns="91425">
            <a:noAutofit/>
          </a:bodyPr>
          <a:lstStyle>
            <a:lvl1pPr lvl="0" rtl="0" algn="r">
              <a:buNone/>
              <a:defRPr>
                <a:solidFill>
                  <a:srgbClr val="595959"/>
                </a:solidFill>
                <a:latin typeface="Helvetica"/>
                <a:ea typeface="Helvetica"/>
                <a:cs typeface="Helvetica"/>
                <a:sym typeface="Helvetica"/>
              </a:defRPr>
            </a:lvl1pPr>
            <a:lvl2pPr lvl="1" rtl="0" algn="r">
              <a:buNone/>
              <a:defRPr>
                <a:solidFill>
                  <a:srgbClr val="595959"/>
                </a:solidFill>
                <a:latin typeface="Helvetica"/>
                <a:ea typeface="Helvetica"/>
                <a:cs typeface="Helvetica"/>
                <a:sym typeface="Helvetica"/>
              </a:defRPr>
            </a:lvl2pPr>
            <a:lvl3pPr lvl="2" rtl="0" algn="r">
              <a:buNone/>
              <a:defRPr>
                <a:solidFill>
                  <a:srgbClr val="595959"/>
                </a:solidFill>
                <a:latin typeface="Helvetica"/>
                <a:ea typeface="Helvetica"/>
                <a:cs typeface="Helvetica"/>
                <a:sym typeface="Helvetica"/>
              </a:defRPr>
            </a:lvl3pPr>
            <a:lvl4pPr lvl="3" rtl="0" algn="r">
              <a:buNone/>
              <a:defRPr>
                <a:solidFill>
                  <a:srgbClr val="595959"/>
                </a:solidFill>
                <a:latin typeface="Helvetica"/>
                <a:ea typeface="Helvetica"/>
                <a:cs typeface="Helvetica"/>
                <a:sym typeface="Helvetica"/>
              </a:defRPr>
            </a:lvl4pPr>
            <a:lvl5pPr lvl="4" rtl="0" algn="r">
              <a:buNone/>
              <a:defRPr>
                <a:solidFill>
                  <a:srgbClr val="595959"/>
                </a:solidFill>
                <a:latin typeface="Helvetica"/>
                <a:ea typeface="Helvetica"/>
                <a:cs typeface="Helvetica"/>
                <a:sym typeface="Helvetica"/>
              </a:defRPr>
            </a:lvl5pPr>
            <a:lvl6pPr lvl="5" rtl="0" algn="r">
              <a:buNone/>
              <a:defRPr>
                <a:solidFill>
                  <a:srgbClr val="595959"/>
                </a:solidFill>
                <a:latin typeface="Helvetica"/>
                <a:ea typeface="Helvetica"/>
                <a:cs typeface="Helvetica"/>
                <a:sym typeface="Helvetica"/>
              </a:defRPr>
            </a:lvl6pPr>
            <a:lvl7pPr lvl="6" rtl="0" algn="r">
              <a:buNone/>
              <a:defRPr>
                <a:solidFill>
                  <a:srgbClr val="595959"/>
                </a:solidFill>
                <a:latin typeface="Helvetica"/>
                <a:ea typeface="Helvetica"/>
                <a:cs typeface="Helvetica"/>
                <a:sym typeface="Helvetica"/>
              </a:defRPr>
            </a:lvl7pPr>
            <a:lvl8pPr lvl="7" rtl="0" algn="r">
              <a:buNone/>
              <a:defRPr>
                <a:solidFill>
                  <a:srgbClr val="595959"/>
                </a:solidFill>
                <a:latin typeface="Helvetica"/>
                <a:ea typeface="Helvetica"/>
                <a:cs typeface="Helvetica"/>
                <a:sym typeface="Helvetica"/>
              </a:defRPr>
            </a:lvl8pPr>
            <a:lvl9pPr lvl="8" rtl="0" algn="r">
              <a:buNone/>
              <a:defRPr>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100" name="Google Shape;100;p15"/>
          <p:cNvSpPr txBox="1"/>
          <p:nvPr>
            <p:ph idx="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p:cSld name="BLANK_1_2">
    <p:spTree>
      <p:nvGrpSpPr>
        <p:cNvPr id="101" name="Shape 101"/>
        <p:cNvGrpSpPr/>
        <p:nvPr/>
      </p:nvGrpSpPr>
      <p:grpSpPr>
        <a:xfrm>
          <a:off x="0" y="0"/>
          <a:ext cx="0" cy="0"/>
          <a:chOff x="0" y="0"/>
          <a:chExt cx="0" cy="0"/>
        </a:xfrm>
      </p:grpSpPr>
      <p:sp>
        <p:nvSpPr>
          <p:cNvPr id="102" name="Google Shape;102;p16"/>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103" name="Google Shape;103;p16"/>
          <p:cNvSpPr txBox="1"/>
          <p:nvPr/>
        </p:nvSpPr>
        <p:spPr>
          <a:xfrm>
            <a:off x="2290800" y="1218400"/>
            <a:ext cx="1812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latin typeface="Helvetica Neue"/>
                <a:ea typeface="Helvetica Neue"/>
                <a:cs typeface="Helvetica Neue"/>
                <a:sym typeface="Helvetica Neue"/>
              </a:rPr>
              <a:t>Contacto</a:t>
            </a:r>
            <a:endParaRPr b="1" sz="2800">
              <a:latin typeface="Helvetica Neue"/>
              <a:ea typeface="Helvetica Neue"/>
              <a:cs typeface="Helvetica Neue"/>
              <a:sym typeface="Helvetica Neue"/>
            </a:endParaRPr>
          </a:p>
        </p:txBody>
      </p:sp>
      <p:sp>
        <p:nvSpPr>
          <p:cNvPr id="104" name="Google Shape;104;p16"/>
          <p:cNvSpPr txBox="1"/>
          <p:nvPr/>
        </p:nvSpPr>
        <p:spPr>
          <a:xfrm>
            <a:off x="2290800" y="1928050"/>
            <a:ext cx="4136100" cy="1792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1" lang="en" sz="1350">
                <a:solidFill>
                  <a:srgbClr val="151B26"/>
                </a:solidFill>
                <a:highlight>
                  <a:srgbClr val="F6F8F9"/>
                </a:highlight>
                <a:latin typeface="Helvetica Neue"/>
                <a:ea typeface="Helvetica Neue"/>
                <a:cs typeface="Helvetica Neue"/>
                <a:sym typeface="Helvetica Neue"/>
              </a:rPr>
              <a:t>Secretaría General del Sínodo de los Obispos</a:t>
            </a:r>
            <a:endParaRPr b="1" sz="1500" u="none" cap="none" strike="noStrike">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100"/>
              <a:buFont typeface="Arial"/>
              <a:buNone/>
            </a:pPr>
            <a:r>
              <a:t/>
            </a:r>
            <a:endParaRPr sz="1200">
              <a:solidFill>
                <a:srgbClr val="151B26"/>
              </a:solidFill>
              <a:highlight>
                <a:srgbClr val="F6F8F9"/>
              </a:highlight>
              <a:latin typeface="Helvetica Neue"/>
              <a:ea typeface="Helvetica Neue"/>
              <a:cs typeface="Helvetica Neue"/>
              <a:sym typeface="Helvetica Neue"/>
            </a:endParaRPr>
          </a:p>
          <a:p>
            <a:pPr indent="0" lvl="0" marL="0" marR="0" rtl="0" algn="l">
              <a:lnSpc>
                <a:spcPct val="115000"/>
              </a:lnSpc>
              <a:spcBef>
                <a:spcPts val="0"/>
              </a:spcBef>
              <a:spcAft>
                <a:spcPts val="0"/>
              </a:spcAft>
              <a:buClr>
                <a:schemeClr val="dk1"/>
              </a:buClr>
              <a:buSzPts val="1100"/>
              <a:buFont typeface="Arial"/>
              <a:buNone/>
            </a:pPr>
            <a:r>
              <a:rPr lang="en" sz="1200">
                <a:solidFill>
                  <a:srgbClr val="151B26"/>
                </a:solidFill>
                <a:highlight>
                  <a:srgbClr val="F6F8F9"/>
                </a:highlight>
                <a:latin typeface="Helvetica Neue"/>
                <a:ea typeface="Helvetica Neue"/>
                <a:cs typeface="Helvetica Neue"/>
                <a:sym typeface="Helvetica Neue"/>
              </a:rPr>
              <a:t>Via della Conciliazione 34 - 00120 Ciudad del Vaticano</a:t>
            </a:r>
            <a:endParaRPr sz="1200">
              <a:solidFill>
                <a:srgbClr val="151B26"/>
              </a:solidFill>
              <a:highlight>
                <a:srgbClr val="F6F8F9"/>
              </a:highlight>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100"/>
              <a:buFont typeface="Arial"/>
              <a:buNone/>
            </a:pPr>
            <a:r>
              <a:t/>
            </a:r>
            <a:endParaRPr sz="1200">
              <a:solidFill>
                <a:srgbClr val="151B26"/>
              </a:solidFill>
              <a:highlight>
                <a:srgbClr val="F6F8F9"/>
              </a:highlight>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Teléfono: </a:t>
            </a:r>
            <a:r>
              <a:rPr lang="en" sz="1200">
                <a:solidFill>
                  <a:srgbClr val="151B26"/>
                </a:solidFill>
                <a:highlight>
                  <a:srgbClr val="F6F8F9"/>
                </a:highlight>
                <a:latin typeface="Helvetica Neue"/>
                <a:ea typeface="Helvetica Neue"/>
                <a:cs typeface="Helvetica Neue"/>
                <a:sym typeface="Helvetica Neue"/>
              </a:rPr>
              <a:t>(+39) 06 698 84821 / 84324</a:t>
            </a:r>
            <a:endParaRPr sz="1200">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100"/>
              <a:buFont typeface="Arial"/>
              <a:buNone/>
            </a:pPr>
            <a:r>
              <a:rPr lang="en" sz="1200">
                <a:solidFill>
                  <a:schemeClr val="dk1"/>
                </a:solidFill>
                <a:highlight>
                  <a:srgbClr val="F6F8F9"/>
                </a:highlight>
                <a:latin typeface="Helvetica Neue"/>
                <a:ea typeface="Helvetica Neue"/>
                <a:cs typeface="Helvetica Neue"/>
                <a:sym typeface="Helvetica Neue"/>
              </a:rPr>
              <a:t>synodus@synod.va</a:t>
            </a:r>
            <a:r>
              <a:rPr lang="en" sz="1200">
                <a:latin typeface="Helvetica Neue"/>
                <a:ea typeface="Helvetica Neue"/>
                <a:cs typeface="Helvetica Neue"/>
                <a:sym typeface="Helvetica Neue"/>
              </a:rPr>
              <a:t> </a:t>
            </a:r>
            <a:endParaRPr sz="1200">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100"/>
              <a:buFont typeface="Arial"/>
              <a:buNone/>
            </a:pPr>
            <a:r>
              <a:rPr lang="en" sz="1200" u="sng">
                <a:solidFill>
                  <a:schemeClr val="hlink"/>
                </a:solidFill>
                <a:latin typeface="Helvetica Neue"/>
                <a:ea typeface="Helvetica Neue"/>
                <a:cs typeface="Helvetica Neue"/>
                <a:sym typeface="Helvetica Neue"/>
                <a:hlinkClick r:id="rId2"/>
              </a:rPr>
              <a:t>www.synod.va</a:t>
            </a:r>
            <a:endParaRPr sz="1200">
              <a:latin typeface="Helvetica Neue"/>
              <a:ea typeface="Helvetica Neue"/>
              <a:cs typeface="Helvetica Neue"/>
              <a:sym typeface="Helvetica Neue"/>
            </a:endParaRPr>
          </a:p>
        </p:txBody>
      </p:sp>
      <p:pic>
        <p:nvPicPr>
          <p:cNvPr id="105" name="Google Shape;105;p16">
            <a:hlinkClick r:id="rId3"/>
          </p:cNvPr>
          <p:cNvPicPr preferRelativeResize="0"/>
          <p:nvPr/>
        </p:nvPicPr>
        <p:blipFill>
          <a:blip r:embed="rId4">
            <a:alphaModFix/>
          </a:blip>
          <a:stretch>
            <a:fillRect/>
          </a:stretch>
        </p:blipFill>
        <p:spPr>
          <a:xfrm>
            <a:off x="2854076" y="3799726"/>
            <a:ext cx="330397" cy="330400"/>
          </a:xfrm>
          <a:prstGeom prst="rect">
            <a:avLst/>
          </a:prstGeom>
          <a:noFill/>
          <a:ln>
            <a:noFill/>
          </a:ln>
        </p:spPr>
      </p:pic>
      <p:pic>
        <p:nvPicPr>
          <p:cNvPr id="106" name="Google Shape;106;p16">
            <a:hlinkClick r:id="rId5"/>
          </p:cNvPr>
          <p:cNvPicPr preferRelativeResize="0"/>
          <p:nvPr/>
        </p:nvPicPr>
        <p:blipFill>
          <a:blip r:embed="rId6">
            <a:alphaModFix/>
          </a:blip>
          <a:stretch>
            <a:fillRect/>
          </a:stretch>
        </p:blipFill>
        <p:spPr>
          <a:xfrm>
            <a:off x="3348849" y="3822605"/>
            <a:ext cx="284639" cy="284641"/>
          </a:xfrm>
          <a:prstGeom prst="rect">
            <a:avLst/>
          </a:prstGeom>
          <a:noFill/>
          <a:ln>
            <a:noFill/>
          </a:ln>
        </p:spPr>
      </p:pic>
      <p:cxnSp>
        <p:nvCxnSpPr>
          <p:cNvPr id="107" name="Google Shape;107;p16"/>
          <p:cNvCxnSpPr/>
          <p:nvPr/>
        </p:nvCxnSpPr>
        <p:spPr>
          <a:xfrm>
            <a:off x="2405075" y="1785950"/>
            <a:ext cx="3334800" cy="0"/>
          </a:xfrm>
          <a:prstGeom prst="straightConnector1">
            <a:avLst/>
          </a:prstGeom>
          <a:noFill/>
          <a:ln cap="flat" cmpd="sng" w="19050">
            <a:solidFill>
              <a:srgbClr val="DEAB6F"/>
            </a:solidFill>
            <a:prstDash val="solid"/>
            <a:round/>
            <a:headEnd len="med" w="med" type="none"/>
            <a:tailEnd len="med" w="med" type="none"/>
          </a:ln>
        </p:spPr>
      </p:cxnSp>
      <p:pic>
        <p:nvPicPr>
          <p:cNvPr id="108" name="Google Shape;108;p16">
            <a:hlinkClick r:id="rId7"/>
          </p:cNvPr>
          <p:cNvPicPr preferRelativeResize="0"/>
          <p:nvPr/>
        </p:nvPicPr>
        <p:blipFill rotWithShape="1">
          <a:blip r:embed="rId8">
            <a:alphaModFix/>
          </a:blip>
          <a:srcRect b="0" l="2417" r="2417" t="0"/>
          <a:stretch/>
        </p:blipFill>
        <p:spPr>
          <a:xfrm>
            <a:off x="2405075" y="3822614"/>
            <a:ext cx="284625" cy="284625"/>
          </a:xfrm>
          <a:prstGeom prst="rect">
            <a:avLst/>
          </a:prstGeom>
          <a:noFill/>
          <a:ln>
            <a:noFill/>
          </a:ln>
        </p:spPr>
      </p:pic>
      <p:pic>
        <p:nvPicPr>
          <p:cNvPr id="109" name="Google Shape;109;p16">
            <a:hlinkClick r:id="rId9"/>
          </p:cNvPr>
          <p:cNvPicPr preferRelativeResize="0"/>
          <p:nvPr/>
        </p:nvPicPr>
        <p:blipFill rotWithShape="1">
          <a:blip r:embed="rId10">
            <a:alphaModFix/>
          </a:blip>
          <a:srcRect b="2326" l="0" r="0" t="2326"/>
          <a:stretch/>
        </p:blipFill>
        <p:spPr>
          <a:xfrm>
            <a:off x="3797849" y="3822605"/>
            <a:ext cx="284638" cy="28464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BLANK_1_1">
    <p:spTree>
      <p:nvGrpSpPr>
        <p:cNvPr id="110" name="Shape 110"/>
        <p:cNvGrpSpPr/>
        <p:nvPr/>
      </p:nvGrpSpPr>
      <p:grpSpPr>
        <a:xfrm>
          <a:off x="0" y="0"/>
          <a:ext cx="0" cy="0"/>
          <a:chOff x="0" y="0"/>
          <a:chExt cx="0" cy="0"/>
        </a:xfrm>
      </p:grpSpPr>
      <p:sp>
        <p:nvSpPr>
          <p:cNvPr id="111" name="Google Shape;111;p17"/>
          <p:cNvSpPr/>
          <p:nvPr/>
        </p:nvSpPr>
        <p:spPr>
          <a:xfrm>
            <a:off x="-79325" y="-52900"/>
            <a:ext cx="9308400" cy="5262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4900">
              <a:solidFill>
                <a:srgbClr val="B21444"/>
              </a:solidFill>
              <a:latin typeface="Helvetica Neue"/>
              <a:ea typeface="Helvetica Neue"/>
              <a:cs typeface="Helvetica Neue"/>
              <a:sym typeface="Helvetica Neue"/>
            </a:endParaRPr>
          </a:p>
        </p:txBody>
      </p:sp>
      <p:pic>
        <p:nvPicPr>
          <p:cNvPr id="112" name="Google Shape;112;p17"/>
          <p:cNvPicPr preferRelativeResize="0"/>
          <p:nvPr/>
        </p:nvPicPr>
        <p:blipFill rotWithShape="1">
          <a:blip r:embed="rId2">
            <a:alphaModFix/>
          </a:blip>
          <a:srcRect b="28769" l="-1218" r="-2076" t="-14984"/>
          <a:stretch/>
        </p:blipFill>
        <p:spPr>
          <a:xfrm>
            <a:off x="2308325" y="2438525"/>
            <a:ext cx="6469975" cy="2783650"/>
          </a:xfrm>
          <a:prstGeom prst="rect">
            <a:avLst/>
          </a:prstGeom>
          <a:noFill/>
          <a:ln>
            <a:noFill/>
          </a:ln>
        </p:spPr>
      </p:pic>
      <p:pic>
        <p:nvPicPr>
          <p:cNvPr id="113" name="Google Shape;113;p17"/>
          <p:cNvPicPr preferRelativeResize="0"/>
          <p:nvPr/>
        </p:nvPicPr>
        <p:blipFill rotWithShape="1">
          <a:blip r:embed="rId3">
            <a:alphaModFix/>
          </a:blip>
          <a:srcRect b="15505" l="45690" r="-12091" t="-32355"/>
          <a:stretch/>
        </p:blipFill>
        <p:spPr>
          <a:xfrm>
            <a:off x="-78225" y="818425"/>
            <a:ext cx="3711474" cy="3366949"/>
          </a:xfrm>
          <a:prstGeom prst="rect">
            <a:avLst/>
          </a:prstGeom>
          <a:noFill/>
          <a:ln>
            <a:noFill/>
          </a:ln>
        </p:spPr>
      </p:pic>
      <p:pic>
        <p:nvPicPr>
          <p:cNvPr id="114" name="Google Shape;114;p17"/>
          <p:cNvPicPr preferRelativeResize="0"/>
          <p:nvPr/>
        </p:nvPicPr>
        <p:blipFill rotWithShape="1">
          <a:blip r:embed="rId3">
            <a:alphaModFix/>
          </a:blip>
          <a:srcRect b="-64793" l="-1691" r="9787" t="47943"/>
          <a:stretch/>
        </p:blipFill>
        <p:spPr>
          <a:xfrm>
            <a:off x="4082350" y="-50825"/>
            <a:ext cx="5137124" cy="3366949"/>
          </a:xfrm>
          <a:prstGeom prst="rect">
            <a:avLst/>
          </a:prstGeom>
          <a:noFill/>
          <a:ln>
            <a:noFill/>
          </a:ln>
        </p:spPr>
      </p:pic>
      <p:sp>
        <p:nvSpPr>
          <p:cNvPr id="115" name="Google Shape;115;p17"/>
          <p:cNvSpPr txBox="1"/>
          <p:nvPr>
            <p:ph type="title"/>
          </p:nvPr>
        </p:nvSpPr>
        <p:spPr>
          <a:xfrm>
            <a:off x="324000" y="2151600"/>
            <a:ext cx="8454300" cy="8403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DE8F32"/>
              </a:buClr>
              <a:buSzPts val="2800"/>
              <a:buNone/>
              <a:defRPr b="0" sz="4900">
                <a:solidFill>
                  <a:srgbClr val="DE8F32"/>
                </a:solidFill>
                <a:latin typeface="Helvetica Neue"/>
                <a:ea typeface="Helvetica Neue"/>
                <a:cs typeface="Helvetica Neue"/>
                <a:sym typeface="Helvetica Neue"/>
              </a:defRPr>
            </a:lvl1pPr>
            <a:lvl2pPr lvl="1" algn="ctr">
              <a:spcBef>
                <a:spcPts val="0"/>
              </a:spcBef>
              <a:spcAft>
                <a:spcPts val="0"/>
              </a:spcAft>
              <a:buClr>
                <a:srgbClr val="DE8F32"/>
              </a:buClr>
              <a:buSzPts val="2800"/>
              <a:buNone/>
              <a:defRPr>
                <a:solidFill>
                  <a:srgbClr val="DE8F32"/>
                </a:solidFill>
              </a:defRPr>
            </a:lvl2pPr>
            <a:lvl3pPr lvl="2" algn="ctr">
              <a:spcBef>
                <a:spcPts val="0"/>
              </a:spcBef>
              <a:spcAft>
                <a:spcPts val="0"/>
              </a:spcAft>
              <a:buClr>
                <a:srgbClr val="DE8F32"/>
              </a:buClr>
              <a:buSzPts val="2800"/>
              <a:buNone/>
              <a:defRPr>
                <a:solidFill>
                  <a:srgbClr val="DE8F32"/>
                </a:solidFill>
              </a:defRPr>
            </a:lvl3pPr>
            <a:lvl4pPr lvl="3" algn="ctr">
              <a:spcBef>
                <a:spcPts val="0"/>
              </a:spcBef>
              <a:spcAft>
                <a:spcPts val="0"/>
              </a:spcAft>
              <a:buClr>
                <a:srgbClr val="DE8F32"/>
              </a:buClr>
              <a:buSzPts val="2800"/>
              <a:buNone/>
              <a:defRPr>
                <a:solidFill>
                  <a:srgbClr val="DE8F32"/>
                </a:solidFill>
              </a:defRPr>
            </a:lvl4pPr>
            <a:lvl5pPr lvl="4" algn="ctr">
              <a:spcBef>
                <a:spcPts val="0"/>
              </a:spcBef>
              <a:spcAft>
                <a:spcPts val="0"/>
              </a:spcAft>
              <a:buClr>
                <a:srgbClr val="DE8F32"/>
              </a:buClr>
              <a:buSzPts val="2800"/>
              <a:buNone/>
              <a:defRPr>
                <a:solidFill>
                  <a:srgbClr val="DE8F32"/>
                </a:solidFill>
              </a:defRPr>
            </a:lvl5pPr>
            <a:lvl6pPr lvl="5" algn="ctr">
              <a:spcBef>
                <a:spcPts val="0"/>
              </a:spcBef>
              <a:spcAft>
                <a:spcPts val="0"/>
              </a:spcAft>
              <a:buClr>
                <a:srgbClr val="DE8F32"/>
              </a:buClr>
              <a:buSzPts val="2800"/>
              <a:buNone/>
              <a:defRPr>
                <a:solidFill>
                  <a:srgbClr val="DE8F32"/>
                </a:solidFill>
              </a:defRPr>
            </a:lvl6pPr>
            <a:lvl7pPr lvl="6" algn="ctr">
              <a:spcBef>
                <a:spcPts val="0"/>
              </a:spcBef>
              <a:spcAft>
                <a:spcPts val="0"/>
              </a:spcAft>
              <a:buClr>
                <a:srgbClr val="DE8F32"/>
              </a:buClr>
              <a:buSzPts val="2800"/>
              <a:buNone/>
              <a:defRPr>
                <a:solidFill>
                  <a:srgbClr val="DE8F32"/>
                </a:solidFill>
              </a:defRPr>
            </a:lvl7pPr>
            <a:lvl8pPr lvl="7" algn="ctr">
              <a:spcBef>
                <a:spcPts val="0"/>
              </a:spcBef>
              <a:spcAft>
                <a:spcPts val="0"/>
              </a:spcAft>
              <a:buClr>
                <a:srgbClr val="DE8F32"/>
              </a:buClr>
              <a:buSzPts val="2800"/>
              <a:buNone/>
              <a:defRPr>
                <a:solidFill>
                  <a:srgbClr val="DE8F32"/>
                </a:solidFill>
              </a:defRPr>
            </a:lvl8pPr>
            <a:lvl9pPr lvl="8" algn="ctr">
              <a:spcBef>
                <a:spcPts val="0"/>
              </a:spcBef>
              <a:spcAft>
                <a:spcPts val="0"/>
              </a:spcAft>
              <a:buClr>
                <a:srgbClr val="DE8F32"/>
              </a:buClr>
              <a:buSzPts val="2800"/>
              <a:buNone/>
              <a:defRPr>
                <a:solidFill>
                  <a:srgbClr val="DE8F32"/>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bulletpoints">
  <p:cSld name="BLANK_2">
    <p:spTree>
      <p:nvGrpSpPr>
        <p:cNvPr id="116" name="Shape 116"/>
        <p:cNvGrpSpPr/>
        <p:nvPr/>
      </p:nvGrpSpPr>
      <p:grpSpPr>
        <a:xfrm>
          <a:off x="0" y="0"/>
          <a:ext cx="0" cy="0"/>
          <a:chOff x="0" y="0"/>
          <a:chExt cx="0" cy="0"/>
        </a:xfrm>
      </p:grpSpPr>
      <p:pic>
        <p:nvPicPr>
          <p:cNvPr id="117" name="Google Shape;117;p18"/>
          <p:cNvPicPr preferRelativeResize="0"/>
          <p:nvPr/>
        </p:nvPicPr>
        <p:blipFill rotWithShape="1">
          <a:blip r:embed="rId2">
            <a:alphaModFix/>
          </a:blip>
          <a:srcRect b="0" l="19" r="19" t="0"/>
          <a:stretch/>
        </p:blipFill>
        <p:spPr>
          <a:xfrm>
            <a:off x="1850" y="0"/>
            <a:ext cx="9140301" cy="5143501"/>
          </a:xfrm>
          <a:prstGeom prst="rect">
            <a:avLst/>
          </a:prstGeom>
          <a:noFill/>
          <a:ln>
            <a:noFill/>
          </a:ln>
        </p:spPr>
      </p:pic>
      <p:sp>
        <p:nvSpPr>
          <p:cNvPr id="118" name="Google Shape;118;p18"/>
          <p:cNvSpPr txBox="1"/>
          <p:nvPr>
            <p:ph type="title"/>
          </p:nvPr>
        </p:nvSpPr>
        <p:spPr>
          <a:xfrm>
            <a:off x="668075" y="896725"/>
            <a:ext cx="7774800" cy="6372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Helvetica Neue"/>
              <a:buNone/>
              <a:defRPr sz="2500">
                <a:latin typeface="Helvetica Neue"/>
                <a:ea typeface="Helvetica Neue"/>
                <a:cs typeface="Helvetica Neue"/>
                <a:sym typeface="Helvetica Neue"/>
              </a:defRPr>
            </a:lvl1pPr>
            <a:lvl2pPr lvl="1" rtl="0">
              <a:spcBef>
                <a:spcPts val="0"/>
              </a:spcBef>
              <a:spcAft>
                <a:spcPts val="0"/>
              </a:spcAft>
              <a:buSzPts val="2500"/>
              <a:buNone/>
              <a:defRPr b="1" sz="2500"/>
            </a:lvl2pPr>
            <a:lvl3pPr lvl="2" rtl="0">
              <a:spcBef>
                <a:spcPts val="0"/>
              </a:spcBef>
              <a:spcAft>
                <a:spcPts val="0"/>
              </a:spcAft>
              <a:buSzPts val="2500"/>
              <a:buNone/>
              <a:defRPr b="1" sz="2500"/>
            </a:lvl3pPr>
            <a:lvl4pPr lvl="3" rtl="0">
              <a:spcBef>
                <a:spcPts val="0"/>
              </a:spcBef>
              <a:spcAft>
                <a:spcPts val="0"/>
              </a:spcAft>
              <a:buSzPts val="2500"/>
              <a:buNone/>
              <a:defRPr b="1" sz="2500"/>
            </a:lvl4pPr>
            <a:lvl5pPr lvl="4" rtl="0">
              <a:spcBef>
                <a:spcPts val="0"/>
              </a:spcBef>
              <a:spcAft>
                <a:spcPts val="0"/>
              </a:spcAft>
              <a:buSzPts val="2500"/>
              <a:buNone/>
              <a:defRPr b="1" sz="2500"/>
            </a:lvl5pPr>
            <a:lvl6pPr lvl="5" rtl="0">
              <a:spcBef>
                <a:spcPts val="0"/>
              </a:spcBef>
              <a:spcAft>
                <a:spcPts val="0"/>
              </a:spcAft>
              <a:buSzPts val="2500"/>
              <a:buNone/>
              <a:defRPr b="1" sz="2500"/>
            </a:lvl6pPr>
            <a:lvl7pPr lvl="6" rtl="0">
              <a:spcBef>
                <a:spcPts val="0"/>
              </a:spcBef>
              <a:spcAft>
                <a:spcPts val="0"/>
              </a:spcAft>
              <a:buSzPts val="2500"/>
              <a:buNone/>
              <a:defRPr b="1" sz="2500"/>
            </a:lvl7pPr>
            <a:lvl8pPr lvl="7" rtl="0">
              <a:spcBef>
                <a:spcPts val="0"/>
              </a:spcBef>
              <a:spcAft>
                <a:spcPts val="0"/>
              </a:spcAft>
              <a:buSzPts val="2500"/>
              <a:buNone/>
              <a:defRPr b="1" sz="2500"/>
            </a:lvl8pPr>
            <a:lvl9pPr lvl="8" rtl="0">
              <a:spcBef>
                <a:spcPts val="0"/>
              </a:spcBef>
              <a:spcAft>
                <a:spcPts val="0"/>
              </a:spcAft>
              <a:buSzPts val="2500"/>
              <a:buNone/>
              <a:defRPr b="1" sz="2500"/>
            </a:lvl9pPr>
          </a:lstStyle>
          <a:p/>
        </p:txBody>
      </p:sp>
      <p:sp>
        <p:nvSpPr>
          <p:cNvPr id="119" name="Google Shape;119;p18"/>
          <p:cNvSpPr txBox="1"/>
          <p:nvPr>
            <p:ph idx="1" type="subTitle"/>
          </p:nvPr>
        </p:nvSpPr>
        <p:spPr>
          <a:xfrm>
            <a:off x="224775" y="119000"/>
            <a:ext cx="3252600" cy="393600"/>
          </a:xfrm>
          <a:prstGeom prst="rect">
            <a:avLst/>
          </a:prstGeom>
        </p:spPr>
        <p:txBody>
          <a:bodyPr anchorCtr="0" anchor="t" bIns="91425" lIns="91425" spcFirstLastPara="1" rIns="91425" wrap="square" tIns="91425">
            <a:normAutofit/>
          </a:bodyPr>
          <a:lstStyle>
            <a:lvl1pPr indent="-69850" lvl="0" marL="0" marR="0" rt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20" name="Google Shape;120;p18"/>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121" name="Google Shape;121;p18"/>
          <p:cNvSpPr txBox="1"/>
          <p:nvPr>
            <p:ph idx="2" type="body"/>
          </p:nvPr>
        </p:nvSpPr>
        <p:spPr>
          <a:xfrm>
            <a:off x="668075" y="1788300"/>
            <a:ext cx="3626400" cy="2130600"/>
          </a:xfrm>
          <a:prstGeom prst="rect">
            <a:avLst/>
          </a:prstGeom>
        </p:spPr>
        <p:txBody>
          <a:bodyPr anchorCtr="0" anchor="t" bIns="91425" lIns="91425" spcFirstLastPara="1" rIns="91425" wrap="square" tIns="91425">
            <a:normAutofit/>
          </a:bodyPr>
          <a:lstStyle>
            <a:lvl1pPr indent="-304800" lvl="0" marL="4572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1pPr>
            <a:lvl2pPr indent="-304800" lvl="1" marL="9144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2pPr>
            <a:lvl3pPr indent="-304800" lvl="2" marL="13716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3pPr>
            <a:lvl4pPr indent="-304800" lvl="3" marL="1828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4pPr>
            <a:lvl5pPr indent="-304800" lvl="4" marL="22860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5pPr>
            <a:lvl6pPr indent="-304800" lvl="5" marL="27432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6pPr>
            <a:lvl7pPr indent="-304800" lvl="6" marL="32004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7pPr>
            <a:lvl8pPr indent="-304800" lvl="7" marL="36576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8pPr>
            <a:lvl9pPr indent="-304800" lvl="8" marL="411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9pPr>
          </a:lstStyle>
          <a:p/>
        </p:txBody>
      </p:sp>
      <p:sp>
        <p:nvSpPr>
          <p:cNvPr id="122" name="Google Shape;122;p18"/>
          <p:cNvSpPr txBox="1"/>
          <p:nvPr>
            <p:ph idx="3" type="body"/>
          </p:nvPr>
        </p:nvSpPr>
        <p:spPr>
          <a:xfrm>
            <a:off x="4849500" y="1788300"/>
            <a:ext cx="3593400" cy="2130600"/>
          </a:xfrm>
          <a:prstGeom prst="rect">
            <a:avLst/>
          </a:prstGeom>
        </p:spPr>
        <p:txBody>
          <a:bodyPr anchorCtr="0" anchor="t" bIns="91425" lIns="91425" spcFirstLastPara="1" rIns="91425" wrap="square" tIns="91425">
            <a:normAutofit/>
          </a:bodyPr>
          <a:lstStyle>
            <a:lvl1pPr indent="-304800" lvl="0" marL="4572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1pPr>
            <a:lvl2pPr indent="-304800" lvl="1" marL="9144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2pPr>
            <a:lvl3pPr indent="-304800" lvl="2" marL="13716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3pPr>
            <a:lvl4pPr indent="-304800" lvl="3" marL="1828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4pPr>
            <a:lvl5pPr indent="-304800" lvl="4" marL="22860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5pPr>
            <a:lvl6pPr indent="-304800" lvl="5" marL="27432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6pPr>
            <a:lvl7pPr indent="-304800" lvl="6" marL="32004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7pPr>
            <a:lvl8pPr indent="-304800" lvl="7" marL="36576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8pPr>
            <a:lvl9pPr indent="-304800" lvl="8" marL="411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cSld name="BLANK_2_1">
    <p:spTree>
      <p:nvGrpSpPr>
        <p:cNvPr id="123" name="Shape 123"/>
        <p:cNvGrpSpPr/>
        <p:nvPr/>
      </p:nvGrpSpPr>
      <p:grpSpPr>
        <a:xfrm>
          <a:off x="0" y="0"/>
          <a:ext cx="0" cy="0"/>
          <a:chOff x="0" y="0"/>
          <a:chExt cx="0" cy="0"/>
        </a:xfrm>
      </p:grpSpPr>
      <p:pic>
        <p:nvPicPr>
          <p:cNvPr id="124" name="Google Shape;124;p19"/>
          <p:cNvPicPr preferRelativeResize="0"/>
          <p:nvPr/>
        </p:nvPicPr>
        <p:blipFill rotWithShape="1">
          <a:blip r:embed="rId2">
            <a:alphaModFix/>
          </a:blip>
          <a:srcRect b="0" l="19" r="19" t="0"/>
          <a:stretch/>
        </p:blipFill>
        <p:spPr>
          <a:xfrm>
            <a:off x="1850" y="0"/>
            <a:ext cx="9140301" cy="5143501"/>
          </a:xfrm>
          <a:prstGeom prst="rect">
            <a:avLst/>
          </a:prstGeom>
          <a:noFill/>
          <a:ln>
            <a:noFill/>
          </a:ln>
        </p:spPr>
      </p:pic>
      <p:sp>
        <p:nvSpPr>
          <p:cNvPr id="125" name="Google Shape;125;p19"/>
          <p:cNvSpPr txBox="1"/>
          <p:nvPr>
            <p:ph idx="1" type="body"/>
          </p:nvPr>
        </p:nvSpPr>
        <p:spPr>
          <a:xfrm>
            <a:off x="1253250" y="1789500"/>
            <a:ext cx="6637500" cy="1412100"/>
          </a:xfrm>
          <a:prstGeom prst="rect">
            <a:avLst/>
          </a:prstGeom>
        </p:spPr>
        <p:txBody>
          <a:bodyPr anchorCtr="0" anchor="t" bIns="91425" lIns="91425" spcFirstLastPara="1" rIns="91425" wrap="square" tIns="91425">
            <a:normAutofit/>
          </a:bodyPr>
          <a:lstStyle>
            <a:lvl1pPr indent="-330200" lvl="0" marL="457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1pPr>
            <a:lvl2pPr indent="-330200" lvl="1" marL="9144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2pPr>
            <a:lvl3pPr indent="-330200" lvl="2" marL="13716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3pPr>
            <a:lvl4pPr indent="-330200" lvl="3" marL="18288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4pPr>
            <a:lvl5pPr indent="-330200" lvl="4" marL="22860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5pPr>
            <a:lvl6pPr indent="-330200" lvl="5" marL="2743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6pPr>
            <a:lvl7pPr indent="-330200" lvl="6" marL="32004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7pPr>
            <a:lvl8pPr indent="-330200" lvl="7" marL="36576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8pPr>
            <a:lvl9pPr indent="-330200" lvl="8" marL="41148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9pPr>
          </a:lstStyle>
          <a:p/>
        </p:txBody>
      </p:sp>
      <p:sp>
        <p:nvSpPr>
          <p:cNvPr id="126" name="Google Shape;126;p19"/>
          <p:cNvSpPr txBox="1"/>
          <p:nvPr>
            <p:ph idx="2" type="subTitle"/>
          </p:nvPr>
        </p:nvSpPr>
        <p:spPr>
          <a:xfrm>
            <a:off x="224775" y="119000"/>
            <a:ext cx="3252600" cy="3936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27" name="Google Shape;127;p19"/>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dex" type="secHead">
  <p:cSld name="SECTION_HEADER">
    <p:spTree>
      <p:nvGrpSpPr>
        <p:cNvPr id="17" name="Shape 17"/>
        <p:cNvGrpSpPr/>
        <p:nvPr/>
      </p:nvGrpSpPr>
      <p:grpSpPr>
        <a:xfrm>
          <a:off x="0" y="0"/>
          <a:ext cx="0" cy="0"/>
          <a:chOff x="0" y="0"/>
          <a:chExt cx="0" cy="0"/>
        </a:xfrm>
      </p:grpSpPr>
      <p:sp>
        <p:nvSpPr>
          <p:cNvPr id="18" name="Google Shape;18;p3"/>
          <p:cNvSpPr/>
          <p:nvPr/>
        </p:nvSpPr>
        <p:spPr>
          <a:xfrm>
            <a:off x="-20700" y="-62100"/>
            <a:ext cx="9210600" cy="5205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txBox="1"/>
          <p:nvPr>
            <p:ph idx="1" type="body"/>
          </p:nvPr>
        </p:nvSpPr>
        <p:spPr>
          <a:xfrm>
            <a:off x="1091800" y="741361"/>
            <a:ext cx="6538200" cy="2263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1pPr>
            <a:lvl2pPr indent="-304800" lvl="1" marL="9144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2pPr>
            <a:lvl3pPr indent="-304800" lvl="2" marL="13716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3pPr>
            <a:lvl4pPr indent="-304800" lvl="3" marL="18288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4pPr>
            <a:lvl5pPr indent="-304800" lvl="4" marL="22860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5pPr>
            <a:lvl6pPr indent="-304800" lvl="5" marL="27432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6pPr>
            <a:lvl7pPr indent="-304800" lvl="6" marL="32004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7pPr>
            <a:lvl8pPr indent="-304800" lvl="7" marL="36576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8pPr>
            <a:lvl9pPr indent="-304800" lvl="8" marL="41148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9pPr>
          </a:lstStyle>
          <a:p/>
        </p:txBody>
      </p:sp>
      <p:sp>
        <p:nvSpPr>
          <p:cNvPr id="20" name="Google Shape;20;p3"/>
          <p:cNvSpPr txBox="1"/>
          <p:nvPr/>
        </p:nvSpPr>
        <p:spPr>
          <a:xfrm>
            <a:off x="223575" y="120975"/>
            <a:ext cx="3239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666666"/>
                </a:solidFill>
                <a:latin typeface="Helvetica Neue Light"/>
                <a:ea typeface="Helvetica Neue Light"/>
                <a:cs typeface="Helvetica Neue Light"/>
                <a:sym typeface="Helvetica Neue Light"/>
              </a:rPr>
              <a:t>Índice</a:t>
            </a:r>
            <a:endParaRPr sz="1100">
              <a:solidFill>
                <a:srgbClr val="666666"/>
              </a:solidFill>
              <a:latin typeface="Helvetica Neue Light"/>
              <a:ea typeface="Helvetica Neue Light"/>
              <a:cs typeface="Helvetica Neue Light"/>
              <a:sym typeface="Helvetica Neue Light"/>
            </a:endParaRPr>
          </a:p>
        </p:txBody>
      </p:sp>
      <p:sp>
        <p:nvSpPr>
          <p:cNvPr id="21" name="Google Shape;21;p3"/>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22" name="Google Shape;22;p3"/>
          <p:cNvSpPr txBox="1"/>
          <p:nvPr>
            <p:ph idx="2" type="sldNum"/>
          </p:nvPr>
        </p:nvSpPr>
        <p:spPr>
          <a:xfrm>
            <a:off x="8527200" y="4685836"/>
            <a:ext cx="548700" cy="338700"/>
          </a:xfrm>
          <a:prstGeom prst="rect">
            <a:avLst/>
          </a:prstGeom>
          <a:noFill/>
          <a:ln>
            <a:noFill/>
          </a:ln>
        </p:spPr>
        <p:txBody>
          <a:bodyPr anchorCtr="0" anchor="ctr" bIns="91425" lIns="91425" spcFirstLastPara="1" rIns="91425" wrap="square" tIns="91425">
            <a:noAutofit/>
          </a:bodyPr>
          <a:lstStyle>
            <a:lvl1pPr lvl="0" rtl="0" algn="r">
              <a:buNone/>
              <a:defRPr sz="600">
                <a:solidFill>
                  <a:srgbClr val="858585"/>
                </a:solidFill>
                <a:latin typeface="Helvetica"/>
                <a:ea typeface="Helvetica"/>
                <a:cs typeface="Helvetica"/>
                <a:sym typeface="Helvetica"/>
              </a:defRPr>
            </a:lvl1pPr>
            <a:lvl2pPr lvl="1" rtl="0" algn="r">
              <a:buNone/>
              <a:defRPr sz="600">
                <a:solidFill>
                  <a:srgbClr val="858585"/>
                </a:solidFill>
                <a:latin typeface="Helvetica"/>
                <a:ea typeface="Helvetica"/>
                <a:cs typeface="Helvetica"/>
                <a:sym typeface="Helvetica"/>
              </a:defRPr>
            </a:lvl2pPr>
            <a:lvl3pPr lvl="2" rtl="0" algn="r">
              <a:buNone/>
              <a:defRPr sz="600">
                <a:solidFill>
                  <a:srgbClr val="858585"/>
                </a:solidFill>
                <a:latin typeface="Helvetica"/>
                <a:ea typeface="Helvetica"/>
                <a:cs typeface="Helvetica"/>
                <a:sym typeface="Helvetica"/>
              </a:defRPr>
            </a:lvl3pPr>
            <a:lvl4pPr lvl="3" rtl="0" algn="r">
              <a:buNone/>
              <a:defRPr sz="600">
                <a:solidFill>
                  <a:srgbClr val="858585"/>
                </a:solidFill>
                <a:latin typeface="Helvetica"/>
                <a:ea typeface="Helvetica"/>
                <a:cs typeface="Helvetica"/>
                <a:sym typeface="Helvetica"/>
              </a:defRPr>
            </a:lvl4pPr>
            <a:lvl5pPr lvl="4" rtl="0" algn="r">
              <a:buNone/>
              <a:defRPr sz="600">
                <a:solidFill>
                  <a:srgbClr val="858585"/>
                </a:solidFill>
                <a:latin typeface="Helvetica"/>
                <a:ea typeface="Helvetica"/>
                <a:cs typeface="Helvetica"/>
                <a:sym typeface="Helvetica"/>
              </a:defRPr>
            </a:lvl5pPr>
            <a:lvl6pPr lvl="5" rtl="0" algn="r">
              <a:buNone/>
              <a:defRPr sz="600">
                <a:solidFill>
                  <a:srgbClr val="858585"/>
                </a:solidFill>
                <a:latin typeface="Helvetica"/>
                <a:ea typeface="Helvetica"/>
                <a:cs typeface="Helvetica"/>
                <a:sym typeface="Helvetica"/>
              </a:defRPr>
            </a:lvl6pPr>
            <a:lvl7pPr lvl="6" rtl="0" algn="r">
              <a:buNone/>
              <a:defRPr sz="600">
                <a:solidFill>
                  <a:srgbClr val="858585"/>
                </a:solidFill>
                <a:latin typeface="Helvetica"/>
                <a:ea typeface="Helvetica"/>
                <a:cs typeface="Helvetica"/>
                <a:sym typeface="Helvetica"/>
              </a:defRPr>
            </a:lvl7pPr>
            <a:lvl8pPr lvl="7" rtl="0" algn="r">
              <a:buNone/>
              <a:defRPr sz="600">
                <a:solidFill>
                  <a:srgbClr val="858585"/>
                </a:solidFill>
                <a:latin typeface="Helvetica"/>
                <a:ea typeface="Helvetica"/>
                <a:cs typeface="Helvetica"/>
                <a:sym typeface="Helvetica"/>
              </a:defRPr>
            </a:lvl8pPr>
            <a:lvl9pPr lvl="8" rtl="0" algn="r">
              <a:buNone/>
              <a:defRPr sz="600">
                <a:solidFill>
                  <a:srgbClr val="858585"/>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pic>
        <p:nvPicPr>
          <p:cNvPr id="23" name="Google Shape;23;p3"/>
          <p:cNvPicPr preferRelativeResize="0"/>
          <p:nvPr/>
        </p:nvPicPr>
        <p:blipFill rotWithShape="1">
          <a:blip r:embed="rId2">
            <a:alphaModFix/>
          </a:blip>
          <a:srcRect b="0" l="0" r="0" t="0"/>
          <a:stretch/>
        </p:blipFill>
        <p:spPr>
          <a:xfrm>
            <a:off x="1850" y="4132375"/>
            <a:ext cx="1135299" cy="1004523"/>
          </a:xfrm>
          <a:prstGeom prst="rect">
            <a:avLst/>
          </a:prstGeom>
          <a:noFill/>
          <a:ln>
            <a:noFill/>
          </a:ln>
        </p:spPr>
      </p:pic>
      <p:sp>
        <p:nvSpPr>
          <p:cNvPr id="24" name="Google Shape;24;p3"/>
          <p:cNvSpPr txBox="1"/>
          <p:nvPr/>
        </p:nvSpPr>
        <p:spPr>
          <a:xfrm>
            <a:off x="5796000" y="4685836"/>
            <a:ext cx="3000000" cy="33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000">
                <a:solidFill>
                  <a:srgbClr val="595959"/>
                </a:solidFill>
                <a:latin typeface="Helvetica"/>
                <a:ea typeface="Helvetica"/>
                <a:cs typeface="Helvetica"/>
                <a:sym typeface="Helvetica"/>
              </a:rPr>
              <a:t>www.synod.va</a:t>
            </a:r>
            <a:endParaRPr sz="1000">
              <a:solidFill>
                <a:srgbClr val="595959"/>
              </a:solidFill>
              <a:latin typeface="Helvetica"/>
              <a:ea typeface="Helvetica"/>
              <a:cs typeface="Helvetica"/>
              <a:sym typeface="Helvetica"/>
            </a:endParaRPr>
          </a:p>
        </p:txBody>
      </p:sp>
      <p:pic>
        <p:nvPicPr>
          <p:cNvPr id="25" name="Google Shape;25;p3"/>
          <p:cNvPicPr preferRelativeResize="0"/>
          <p:nvPr/>
        </p:nvPicPr>
        <p:blipFill rotWithShape="1">
          <a:blip r:embed="rId3">
            <a:alphaModFix/>
          </a:blip>
          <a:srcRect b="29969" l="0" r="-2448" t="-17496"/>
          <a:stretch/>
        </p:blipFill>
        <p:spPr>
          <a:xfrm>
            <a:off x="2138850" y="2454475"/>
            <a:ext cx="6469975" cy="2689026"/>
          </a:xfrm>
          <a:prstGeom prst="rect">
            <a:avLst/>
          </a:prstGeom>
          <a:noFill/>
          <a:ln>
            <a:noFill/>
          </a:ln>
        </p:spPr>
      </p:pic>
      <p:pic>
        <p:nvPicPr>
          <p:cNvPr id="26" name="Google Shape;26;p3"/>
          <p:cNvPicPr preferRelativeResize="0"/>
          <p:nvPr/>
        </p:nvPicPr>
        <p:blipFill rotWithShape="1">
          <a:blip r:embed="rId3">
            <a:alphaModFix/>
          </a:blip>
          <a:srcRect b="39665" l="-16012" r="13564" t="-41085"/>
          <a:stretch/>
        </p:blipFill>
        <p:spPr>
          <a:xfrm flipH="1" rot="10800000">
            <a:off x="2764950" y="-71575"/>
            <a:ext cx="6469975" cy="3116000"/>
          </a:xfrm>
          <a:prstGeom prst="rect">
            <a:avLst/>
          </a:prstGeom>
          <a:noFill/>
          <a:ln>
            <a:noFill/>
          </a:ln>
        </p:spPr>
      </p:pic>
      <p:pic>
        <p:nvPicPr>
          <p:cNvPr id="27" name="Google Shape;27;p3"/>
          <p:cNvPicPr preferRelativeResize="0"/>
          <p:nvPr/>
        </p:nvPicPr>
        <p:blipFill rotWithShape="1">
          <a:blip r:embed="rId3">
            <a:alphaModFix/>
          </a:blip>
          <a:srcRect b="-24906" l="57885" r="-17060" t="8302"/>
          <a:stretch/>
        </p:blipFill>
        <p:spPr>
          <a:xfrm flipH="1" rot="10800000">
            <a:off x="-27400" y="1522725"/>
            <a:ext cx="3617975" cy="34683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and text" type="tx">
  <p:cSld name="TITLE_AND_BODY">
    <p:spTree>
      <p:nvGrpSpPr>
        <p:cNvPr id="28" name="Shape 28"/>
        <p:cNvGrpSpPr/>
        <p:nvPr/>
      </p:nvGrpSpPr>
      <p:grpSpPr>
        <a:xfrm>
          <a:off x="0" y="0"/>
          <a:ext cx="0" cy="0"/>
          <a:chOff x="0" y="0"/>
          <a:chExt cx="0" cy="0"/>
        </a:xfrm>
      </p:grpSpPr>
      <p:sp>
        <p:nvSpPr>
          <p:cNvPr id="29" name="Google Shape;29;p4"/>
          <p:cNvSpPr/>
          <p:nvPr/>
        </p:nvSpPr>
        <p:spPr>
          <a:xfrm>
            <a:off x="0" y="-25"/>
            <a:ext cx="4575000" cy="5143500"/>
          </a:xfrm>
          <a:prstGeom prst="rect">
            <a:avLst/>
          </a:prstGeom>
          <a:solidFill>
            <a:srgbClr val="B7B7B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Helvetica"/>
                <a:ea typeface="Helvetica"/>
                <a:cs typeface="Helvetica"/>
                <a:sym typeface="Helvetica"/>
              </a:rPr>
              <a:t>Put the photo over this grey rectangle.</a:t>
            </a:r>
            <a:endParaRPr sz="1200">
              <a:latin typeface="Helvetica"/>
              <a:ea typeface="Helvetica"/>
              <a:cs typeface="Helvetica"/>
              <a:sym typeface="Helvetica"/>
            </a:endParaRPr>
          </a:p>
          <a:p>
            <a:pPr indent="0" lvl="0" marL="0" rtl="0" algn="ctr">
              <a:spcBef>
                <a:spcPts val="0"/>
              </a:spcBef>
              <a:spcAft>
                <a:spcPts val="0"/>
              </a:spcAft>
              <a:buNone/>
            </a:pPr>
            <a:r>
              <a:rPr lang="en" sz="1200">
                <a:latin typeface="Helvetica"/>
                <a:ea typeface="Helvetica"/>
                <a:cs typeface="Helvetica"/>
                <a:sym typeface="Helvetica"/>
              </a:rPr>
              <a:t>If </a:t>
            </a:r>
            <a:r>
              <a:rPr lang="en" sz="1200">
                <a:latin typeface="Helvetica"/>
                <a:ea typeface="Helvetica"/>
                <a:cs typeface="Helvetica"/>
                <a:sym typeface="Helvetica"/>
              </a:rPr>
              <a:t>necessary</a:t>
            </a:r>
            <a:r>
              <a:rPr lang="en" sz="1200">
                <a:latin typeface="Helvetica"/>
                <a:ea typeface="Helvetica"/>
                <a:cs typeface="Helvetica"/>
                <a:sym typeface="Helvetica"/>
              </a:rPr>
              <a:t>, cut it following the rectangle’s size.</a:t>
            </a:r>
            <a:endParaRPr sz="1000">
              <a:latin typeface="Helvetica"/>
              <a:ea typeface="Helvetica"/>
              <a:cs typeface="Helvetica"/>
              <a:sym typeface="Helvetica"/>
            </a:endParaRPr>
          </a:p>
        </p:txBody>
      </p:sp>
      <p:sp>
        <p:nvSpPr>
          <p:cNvPr id="30" name="Google Shape;30;p4"/>
          <p:cNvSpPr txBox="1"/>
          <p:nvPr>
            <p:ph idx="1" type="body"/>
          </p:nvPr>
        </p:nvSpPr>
        <p:spPr>
          <a:xfrm>
            <a:off x="4879050" y="1586675"/>
            <a:ext cx="2816400" cy="18246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indent="-304800" lvl="1" marL="9144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indent="-304800" lvl="2" marL="13716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indent="-304800" lvl="3" marL="1828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indent="-304800" lvl="4" marL="22860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indent="-304800" lvl="5" marL="27432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indent="-304800" lvl="6" marL="32004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indent="-304800" lvl="7" marL="36576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indent="-304800" lvl="8" marL="411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p:txBody>
      </p:sp>
      <p:sp>
        <p:nvSpPr>
          <p:cNvPr id="31" name="Google Shape;31;p4"/>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and text" type="twoColTx">
  <p:cSld name="TITLE_AND_TWO_COLUMNS">
    <p:spTree>
      <p:nvGrpSpPr>
        <p:cNvPr id="32" name="Shape 32"/>
        <p:cNvGrpSpPr/>
        <p:nvPr/>
      </p:nvGrpSpPr>
      <p:grpSpPr>
        <a:xfrm>
          <a:off x="0" y="0"/>
          <a:ext cx="0" cy="0"/>
          <a:chOff x="0" y="0"/>
          <a:chExt cx="0" cy="0"/>
        </a:xfrm>
      </p:grpSpPr>
      <p:sp>
        <p:nvSpPr>
          <p:cNvPr id="33" name="Google Shape;33;p5"/>
          <p:cNvSpPr txBox="1"/>
          <p:nvPr>
            <p:ph type="title"/>
          </p:nvPr>
        </p:nvSpPr>
        <p:spPr>
          <a:xfrm>
            <a:off x="846225" y="1353925"/>
            <a:ext cx="3203700" cy="504900"/>
          </a:xfrm>
          <a:prstGeom prst="rect">
            <a:avLst/>
          </a:prstGeom>
        </p:spPr>
        <p:txBody>
          <a:bodyPr anchorCtr="0" anchor="t" bIns="91425" lIns="91425" spcFirstLastPara="1" rIns="91425" wrap="square" tIns="91425">
            <a:normAutofit/>
          </a:bodyPr>
          <a:lstStyle>
            <a:lvl1pPr lvl="0">
              <a:spcBef>
                <a:spcPts val="0"/>
              </a:spcBef>
              <a:spcAft>
                <a:spcPts val="0"/>
              </a:spcAft>
              <a:buSzPts val="2500"/>
              <a:buFont typeface="Helvetica Neue"/>
              <a:buNone/>
              <a:defRPr sz="2500">
                <a:latin typeface="Helvetica Neue"/>
                <a:ea typeface="Helvetica Neue"/>
                <a:cs typeface="Helvetica Neue"/>
                <a:sym typeface="Helvetica Neue"/>
              </a:defRPr>
            </a:lvl1pPr>
            <a:lvl2pPr lvl="1">
              <a:spcBef>
                <a:spcPts val="0"/>
              </a:spcBef>
              <a:spcAft>
                <a:spcPts val="0"/>
              </a:spcAft>
              <a:buSzPts val="2500"/>
              <a:buFont typeface="Helvetica Neue"/>
              <a:buNone/>
              <a:defRPr sz="2500">
                <a:latin typeface="Helvetica Neue"/>
                <a:ea typeface="Helvetica Neue"/>
                <a:cs typeface="Helvetica Neue"/>
                <a:sym typeface="Helvetica Neue"/>
              </a:defRPr>
            </a:lvl2pPr>
            <a:lvl3pPr lvl="2">
              <a:spcBef>
                <a:spcPts val="0"/>
              </a:spcBef>
              <a:spcAft>
                <a:spcPts val="0"/>
              </a:spcAft>
              <a:buSzPts val="2500"/>
              <a:buFont typeface="Helvetica Neue"/>
              <a:buNone/>
              <a:defRPr sz="2500">
                <a:latin typeface="Helvetica Neue"/>
                <a:ea typeface="Helvetica Neue"/>
                <a:cs typeface="Helvetica Neue"/>
                <a:sym typeface="Helvetica Neue"/>
              </a:defRPr>
            </a:lvl3pPr>
            <a:lvl4pPr lvl="3">
              <a:spcBef>
                <a:spcPts val="0"/>
              </a:spcBef>
              <a:spcAft>
                <a:spcPts val="0"/>
              </a:spcAft>
              <a:buSzPts val="2500"/>
              <a:buFont typeface="Helvetica Neue"/>
              <a:buNone/>
              <a:defRPr sz="2500">
                <a:latin typeface="Helvetica Neue"/>
                <a:ea typeface="Helvetica Neue"/>
                <a:cs typeface="Helvetica Neue"/>
                <a:sym typeface="Helvetica Neue"/>
              </a:defRPr>
            </a:lvl4pPr>
            <a:lvl5pPr lvl="4">
              <a:spcBef>
                <a:spcPts val="0"/>
              </a:spcBef>
              <a:spcAft>
                <a:spcPts val="0"/>
              </a:spcAft>
              <a:buSzPts val="2500"/>
              <a:buFont typeface="Helvetica Neue"/>
              <a:buNone/>
              <a:defRPr sz="2500">
                <a:latin typeface="Helvetica Neue"/>
                <a:ea typeface="Helvetica Neue"/>
                <a:cs typeface="Helvetica Neue"/>
                <a:sym typeface="Helvetica Neue"/>
              </a:defRPr>
            </a:lvl5pPr>
            <a:lvl6pPr lvl="5">
              <a:spcBef>
                <a:spcPts val="0"/>
              </a:spcBef>
              <a:spcAft>
                <a:spcPts val="0"/>
              </a:spcAft>
              <a:buSzPts val="2500"/>
              <a:buFont typeface="Helvetica Neue"/>
              <a:buNone/>
              <a:defRPr sz="2500">
                <a:latin typeface="Helvetica Neue"/>
                <a:ea typeface="Helvetica Neue"/>
                <a:cs typeface="Helvetica Neue"/>
                <a:sym typeface="Helvetica Neue"/>
              </a:defRPr>
            </a:lvl6pPr>
            <a:lvl7pPr lvl="6">
              <a:spcBef>
                <a:spcPts val="0"/>
              </a:spcBef>
              <a:spcAft>
                <a:spcPts val="0"/>
              </a:spcAft>
              <a:buSzPts val="2500"/>
              <a:buFont typeface="Helvetica Neue"/>
              <a:buNone/>
              <a:defRPr sz="2500">
                <a:latin typeface="Helvetica Neue"/>
                <a:ea typeface="Helvetica Neue"/>
                <a:cs typeface="Helvetica Neue"/>
                <a:sym typeface="Helvetica Neue"/>
              </a:defRPr>
            </a:lvl7pPr>
            <a:lvl8pPr lvl="7">
              <a:spcBef>
                <a:spcPts val="0"/>
              </a:spcBef>
              <a:spcAft>
                <a:spcPts val="0"/>
              </a:spcAft>
              <a:buSzPts val="2500"/>
              <a:buFont typeface="Helvetica Neue"/>
              <a:buNone/>
              <a:defRPr sz="2500">
                <a:latin typeface="Helvetica Neue"/>
                <a:ea typeface="Helvetica Neue"/>
                <a:cs typeface="Helvetica Neue"/>
                <a:sym typeface="Helvetica Neue"/>
              </a:defRPr>
            </a:lvl8pPr>
            <a:lvl9pPr lvl="8">
              <a:spcBef>
                <a:spcPts val="0"/>
              </a:spcBef>
              <a:spcAft>
                <a:spcPts val="0"/>
              </a:spcAft>
              <a:buSzPts val="2500"/>
              <a:buFont typeface="Helvetica Neue"/>
              <a:buNone/>
              <a:defRPr sz="2500">
                <a:latin typeface="Helvetica Neue"/>
                <a:ea typeface="Helvetica Neue"/>
                <a:cs typeface="Helvetica Neue"/>
                <a:sym typeface="Helvetica Neue"/>
              </a:defRPr>
            </a:lvl9pPr>
          </a:lstStyle>
          <a:p/>
        </p:txBody>
      </p:sp>
      <p:sp>
        <p:nvSpPr>
          <p:cNvPr id="34" name="Google Shape;34;p5"/>
          <p:cNvSpPr txBox="1"/>
          <p:nvPr>
            <p:ph idx="1" type="subTitle"/>
          </p:nvPr>
        </p:nvSpPr>
        <p:spPr>
          <a:xfrm>
            <a:off x="224775" y="119000"/>
            <a:ext cx="3252600" cy="393600"/>
          </a:xfrm>
          <a:prstGeom prst="rect">
            <a:avLst/>
          </a:prstGeom>
        </p:spPr>
        <p:txBody>
          <a:bodyPr anchorCtr="0" anchor="t" bIns="91425" lIns="91425" spcFirstLastPara="1" rIns="91425" wrap="square" tIns="91425">
            <a:normAutofit/>
          </a:bodyPr>
          <a:lstStyle>
            <a:lvl1pPr indent="-69850" lvl="0" marL="0" marR="0" rt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35" name="Google Shape;35;p5"/>
          <p:cNvSpPr txBox="1"/>
          <p:nvPr>
            <p:ph idx="2" type="body"/>
          </p:nvPr>
        </p:nvSpPr>
        <p:spPr>
          <a:xfrm>
            <a:off x="846225" y="1915750"/>
            <a:ext cx="3203700" cy="23670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indent="-304800" lvl="1" marL="9144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indent="-304800" lvl="2" marL="13716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indent="-304800" lvl="3" marL="1828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indent="-304800" lvl="4" marL="22860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indent="-304800" lvl="5" marL="27432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indent="-304800" lvl="6" marL="32004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indent="-304800" lvl="7" marL="36576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indent="-304800" lvl="8" marL="411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p:txBody>
      </p:sp>
      <p:sp>
        <p:nvSpPr>
          <p:cNvPr id="36" name="Google Shape;36;p5"/>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37" name="Google Shape;37;p5"/>
          <p:cNvSpPr/>
          <p:nvPr/>
        </p:nvSpPr>
        <p:spPr>
          <a:xfrm>
            <a:off x="4813800" y="512500"/>
            <a:ext cx="3609000" cy="40608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indent="0" lvl="0" marL="0" rtl="0" algn="ctr">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text" type="titleOnly">
  <p:cSld name="TITLE_ONLY">
    <p:spTree>
      <p:nvGrpSpPr>
        <p:cNvPr id="38" name="Shape 38"/>
        <p:cNvGrpSpPr/>
        <p:nvPr/>
      </p:nvGrpSpPr>
      <p:grpSpPr>
        <a:xfrm>
          <a:off x="0" y="0"/>
          <a:ext cx="0" cy="0"/>
          <a:chOff x="0" y="0"/>
          <a:chExt cx="0" cy="0"/>
        </a:xfrm>
      </p:grpSpPr>
      <p:sp>
        <p:nvSpPr>
          <p:cNvPr id="39" name="Google Shape;39;p6"/>
          <p:cNvSpPr txBox="1"/>
          <p:nvPr>
            <p:ph type="title"/>
          </p:nvPr>
        </p:nvSpPr>
        <p:spPr>
          <a:xfrm>
            <a:off x="852825" y="896725"/>
            <a:ext cx="7255800" cy="6372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Helvetica Neue"/>
              <a:buNone/>
              <a:defRPr sz="2500">
                <a:latin typeface="Helvetica Neue"/>
                <a:ea typeface="Helvetica Neue"/>
                <a:cs typeface="Helvetica Neue"/>
                <a:sym typeface="Helvetica Neue"/>
              </a:defRPr>
            </a:lvl1pPr>
            <a:lvl2pPr lvl="1" rtl="0">
              <a:spcBef>
                <a:spcPts val="0"/>
              </a:spcBef>
              <a:spcAft>
                <a:spcPts val="0"/>
              </a:spcAft>
              <a:buSzPts val="2500"/>
              <a:buFont typeface="Helvetica Neue"/>
              <a:buNone/>
              <a:defRPr sz="2500">
                <a:latin typeface="Helvetica Neue"/>
                <a:ea typeface="Helvetica Neue"/>
                <a:cs typeface="Helvetica Neue"/>
                <a:sym typeface="Helvetica Neue"/>
              </a:defRPr>
            </a:lvl2pPr>
            <a:lvl3pPr lvl="2" rtl="0">
              <a:spcBef>
                <a:spcPts val="0"/>
              </a:spcBef>
              <a:spcAft>
                <a:spcPts val="0"/>
              </a:spcAft>
              <a:buSzPts val="2500"/>
              <a:buFont typeface="Helvetica Neue"/>
              <a:buNone/>
              <a:defRPr sz="2500">
                <a:latin typeface="Helvetica Neue"/>
                <a:ea typeface="Helvetica Neue"/>
                <a:cs typeface="Helvetica Neue"/>
                <a:sym typeface="Helvetica Neue"/>
              </a:defRPr>
            </a:lvl3pPr>
            <a:lvl4pPr lvl="3" rtl="0">
              <a:spcBef>
                <a:spcPts val="0"/>
              </a:spcBef>
              <a:spcAft>
                <a:spcPts val="0"/>
              </a:spcAft>
              <a:buSzPts val="2500"/>
              <a:buFont typeface="Helvetica Neue"/>
              <a:buNone/>
              <a:defRPr sz="2500">
                <a:latin typeface="Helvetica Neue"/>
                <a:ea typeface="Helvetica Neue"/>
                <a:cs typeface="Helvetica Neue"/>
                <a:sym typeface="Helvetica Neue"/>
              </a:defRPr>
            </a:lvl4pPr>
            <a:lvl5pPr lvl="4" rtl="0">
              <a:spcBef>
                <a:spcPts val="0"/>
              </a:spcBef>
              <a:spcAft>
                <a:spcPts val="0"/>
              </a:spcAft>
              <a:buSzPts val="2500"/>
              <a:buFont typeface="Helvetica Neue"/>
              <a:buNone/>
              <a:defRPr sz="2500">
                <a:latin typeface="Helvetica Neue"/>
                <a:ea typeface="Helvetica Neue"/>
                <a:cs typeface="Helvetica Neue"/>
                <a:sym typeface="Helvetica Neue"/>
              </a:defRPr>
            </a:lvl5pPr>
            <a:lvl6pPr lvl="5" rtl="0">
              <a:spcBef>
                <a:spcPts val="0"/>
              </a:spcBef>
              <a:spcAft>
                <a:spcPts val="0"/>
              </a:spcAft>
              <a:buSzPts val="2500"/>
              <a:buFont typeface="Helvetica Neue"/>
              <a:buNone/>
              <a:defRPr sz="2500">
                <a:latin typeface="Helvetica Neue"/>
                <a:ea typeface="Helvetica Neue"/>
                <a:cs typeface="Helvetica Neue"/>
                <a:sym typeface="Helvetica Neue"/>
              </a:defRPr>
            </a:lvl6pPr>
            <a:lvl7pPr lvl="6" rtl="0">
              <a:spcBef>
                <a:spcPts val="0"/>
              </a:spcBef>
              <a:spcAft>
                <a:spcPts val="0"/>
              </a:spcAft>
              <a:buSzPts val="2500"/>
              <a:buFont typeface="Helvetica Neue"/>
              <a:buNone/>
              <a:defRPr sz="2500">
                <a:latin typeface="Helvetica Neue"/>
                <a:ea typeface="Helvetica Neue"/>
                <a:cs typeface="Helvetica Neue"/>
                <a:sym typeface="Helvetica Neue"/>
              </a:defRPr>
            </a:lvl7pPr>
            <a:lvl8pPr lvl="7" rtl="0">
              <a:spcBef>
                <a:spcPts val="0"/>
              </a:spcBef>
              <a:spcAft>
                <a:spcPts val="0"/>
              </a:spcAft>
              <a:buSzPts val="2500"/>
              <a:buFont typeface="Helvetica Neue"/>
              <a:buNone/>
              <a:defRPr sz="2500">
                <a:latin typeface="Helvetica Neue"/>
                <a:ea typeface="Helvetica Neue"/>
                <a:cs typeface="Helvetica Neue"/>
                <a:sym typeface="Helvetica Neue"/>
              </a:defRPr>
            </a:lvl8pPr>
            <a:lvl9pPr lvl="8" rtl="0">
              <a:spcBef>
                <a:spcPts val="0"/>
              </a:spcBef>
              <a:spcAft>
                <a:spcPts val="0"/>
              </a:spcAft>
              <a:buSzPts val="2500"/>
              <a:buFont typeface="Helvetica Neue"/>
              <a:buNone/>
              <a:defRPr sz="2500">
                <a:latin typeface="Helvetica Neue"/>
                <a:ea typeface="Helvetica Neue"/>
                <a:cs typeface="Helvetica Neue"/>
                <a:sym typeface="Helvetica Neue"/>
              </a:defRPr>
            </a:lvl9pPr>
          </a:lstStyle>
          <a:p/>
        </p:txBody>
      </p:sp>
      <p:sp>
        <p:nvSpPr>
          <p:cNvPr id="40" name="Google Shape;40;p6"/>
          <p:cNvSpPr txBox="1"/>
          <p:nvPr>
            <p:ph idx="1" type="body"/>
          </p:nvPr>
        </p:nvSpPr>
        <p:spPr>
          <a:xfrm>
            <a:off x="852825" y="1589673"/>
            <a:ext cx="3411600" cy="22107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indent="-304800" lvl="1" marL="9144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indent="-304800" lvl="2" marL="13716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indent="-304800" lvl="3" marL="1828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indent="-304800" lvl="4" marL="22860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indent="-304800" lvl="5" marL="2743200" rtl="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indent="-304800" lvl="6" marL="32004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indent="-304800" lvl="7" marL="36576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indent="-304800" lvl="8" marL="411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p:txBody>
      </p:sp>
      <p:sp>
        <p:nvSpPr>
          <p:cNvPr id="41" name="Google Shape;41;p6"/>
          <p:cNvSpPr txBox="1"/>
          <p:nvPr>
            <p:ph idx="2" type="subTitle"/>
          </p:nvPr>
        </p:nvSpPr>
        <p:spPr>
          <a:xfrm>
            <a:off x="224775" y="119000"/>
            <a:ext cx="3252600" cy="3936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42" name="Google Shape;42;p6"/>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43" name="Google Shape;43;p6"/>
          <p:cNvSpPr txBox="1"/>
          <p:nvPr>
            <p:ph idx="3" type="body"/>
          </p:nvPr>
        </p:nvSpPr>
        <p:spPr>
          <a:xfrm>
            <a:off x="4697050" y="1589675"/>
            <a:ext cx="3411600" cy="22107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indent="-304800" lvl="1" marL="9144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indent="-304800" lvl="2" marL="13716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indent="-304800" lvl="3" marL="1828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indent="-304800" lvl="4" marL="22860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indent="-304800" lvl="5" marL="2743200" rtl="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indent="-304800" lvl="6" marL="3200400" rtl="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7pPr>
            <a:lvl8pPr indent="-304800" lvl="7" marL="3657600" rtl="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8pPr>
            <a:lvl9pPr indent="-304800" lvl="8" marL="411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llage and short text">
  <p:cSld name="ONE_COLUMN_TEXT">
    <p:spTree>
      <p:nvGrpSpPr>
        <p:cNvPr id="44" name="Shape 44"/>
        <p:cNvGrpSpPr/>
        <p:nvPr/>
      </p:nvGrpSpPr>
      <p:grpSpPr>
        <a:xfrm>
          <a:off x="0" y="0"/>
          <a:ext cx="0" cy="0"/>
          <a:chOff x="0" y="0"/>
          <a:chExt cx="0" cy="0"/>
        </a:xfrm>
      </p:grpSpPr>
      <p:sp>
        <p:nvSpPr>
          <p:cNvPr id="45" name="Google Shape;45;p7"/>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46" name="Google Shape;46;p7"/>
          <p:cNvSpPr/>
          <p:nvPr/>
        </p:nvSpPr>
        <p:spPr>
          <a:xfrm>
            <a:off x="60600" y="4209525"/>
            <a:ext cx="1081200" cy="8892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7"/>
          <p:cNvSpPr/>
          <p:nvPr/>
        </p:nvSpPr>
        <p:spPr>
          <a:xfrm>
            <a:off x="4617000" y="-9525"/>
            <a:ext cx="4525500" cy="51435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7"/>
          <p:cNvSpPr/>
          <p:nvPr/>
        </p:nvSpPr>
        <p:spPr>
          <a:xfrm>
            <a:off x="183725" y="192375"/>
            <a:ext cx="4190100" cy="31179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indent="0" lvl="0" marL="0" rtl="0" algn="ctr">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49" name="Google Shape;49;p7"/>
          <p:cNvSpPr/>
          <p:nvPr/>
        </p:nvSpPr>
        <p:spPr>
          <a:xfrm>
            <a:off x="183750" y="3503250"/>
            <a:ext cx="2035800" cy="14898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indent="0" lvl="0" marL="0" rtl="0" algn="ctr">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0" name="Google Shape;50;p7"/>
          <p:cNvSpPr/>
          <p:nvPr/>
        </p:nvSpPr>
        <p:spPr>
          <a:xfrm>
            <a:off x="2353780" y="3503250"/>
            <a:ext cx="2020200" cy="14898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indent="0" lvl="0" marL="0" rtl="0" algn="ctr">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1" name="Google Shape;51;p7"/>
          <p:cNvSpPr txBox="1"/>
          <p:nvPr>
            <p:ph idx="1" type="body"/>
          </p:nvPr>
        </p:nvSpPr>
        <p:spPr>
          <a:xfrm>
            <a:off x="4566375" y="1933875"/>
            <a:ext cx="3554100" cy="1376400"/>
          </a:xfrm>
          <a:prstGeom prst="rect">
            <a:avLst/>
          </a:prstGeom>
          <a:solidFill>
            <a:srgbClr val="FFFFFF"/>
          </a:solidFill>
        </p:spPr>
        <p:txBody>
          <a:bodyPr anchorCtr="0" anchor="ctr" bIns="91425" lIns="91425" spcFirstLastPara="1" rIns="91425" wrap="square" tIns="91425">
            <a:normAutofit/>
          </a:bodyPr>
          <a:lstStyle>
            <a:lvl1pPr indent="-304800" lvl="0" marL="457200">
              <a:spcBef>
                <a:spcPts val="0"/>
              </a:spcBef>
              <a:spcAft>
                <a:spcPts val="0"/>
              </a:spcAft>
              <a:buSzPts val="1200"/>
              <a:buFont typeface="Helvetica Neue"/>
              <a:buChar char="●"/>
              <a:defRPr>
                <a:latin typeface="Helvetica Neue"/>
                <a:ea typeface="Helvetica Neue"/>
                <a:cs typeface="Helvetica Neue"/>
                <a:sym typeface="Helvetica Neue"/>
              </a:defRPr>
            </a:lvl1pPr>
            <a:lvl2pPr indent="-304800" lvl="1" marL="914400">
              <a:spcBef>
                <a:spcPts val="0"/>
              </a:spcBef>
              <a:spcAft>
                <a:spcPts val="0"/>
              </a:spcAft>
              <a:buSzPts val="1200"/>
              <a:buFont typeface="Helvetica Neue"/>
              <a:buChar char="○"/>
              <a:defRPr>
                <a:latin typeface="Helvetica Neue"/>
                <a:ea typeface="Helvetica Neue"/>
                <a:cs typeface="Helvetica Neue"/>
                <a:sym typeface="Helvetica Neue"/>
              </a:defRPr>
            </a:lvl2pPr>
            <a:lvl3pPr indent="-304800" lvl="2" marL="1371600">
              <a:spcBef>
                <a:spcPts val="0"/>
              </a:spcBef>
              <a:spcAft>
                <a:spcPts val="0"/>
              </a:spcAft>
              <a:buSzPts val="1200"/>
              <a:buFont typeface="Helvetica Neue"/>
              <a:buChar char="■"/>
              <a:defRPr>
                <a:latin typeface="Helvetica Neue"/>
                <a:ea typeface="Helvetica Neue"/>
                <a:cs typeface="Helvetica Neue"/>
                <a:sym typeface="Helvetica Neue"/>
              </a:defRPr>
            </a:lvl3pPr>
            <a:lvl4pPr indent="-304800" lvl="3" marL="1828800">
              <a:spcBef>
                <a:spcPts val="0"/>
              </a:spcBef>
              <a:spcAft>
                <a:spcPts val="0"/>
              </a:spcAft>
              <a:buSzPts val="1200"/>
              <a:buFont typeface="Helvetica Neue"/>
              <a:buChar char="●"/>
              <a:defRPr>
                <a:latin typeface="Helvetica Neue"/>
                <a:ea typeface="Helvetica Neue"/>
                <a:cs typeface="Helvetica Neue"/>
                <a:sym typeface="Helvetica Neue"/>
              </a:defRPr>
            </a:lvl4pPr>
            <a:lvl5pPr indent="-304800" lvl="4" marL="2286000">
              <a:spcBef>
                <a:spcPts val="0"/>
              </a:spcBef>
              <a:spcAft>
                <a:spcPts val="0"/>
              </a:spcAft>
              <a:buSzPts val="1200"/>
              <a:buFont typeface="Helvetica Neue"/>
              <a:buChar char="○"/>
              <a:defRPr>
                <a:latin typeface="Helvetica Neue"/>
                <a:ea typeface="Helvetica Neue"/>
                <a:cs typeface="Helvetica Neue"/>
                <a:sym typeface="Helvetica Neue"/>
              </a:defRPr>
            </a:lvl5pPr>
            <a:lvl6pPr indent="-304800" lvl="5" marL="2743200">
              <a:spcBef>
                <a:spcPts val="0"/>
              </a:spcBef>
              <a:spcAft>
                <a:spcPts val="0"/>
              </a:spcAft>
              <a:buSzPts val="1200"/>
              <a:buFont typeface="Helvetica Neue"/>
              <a:buChar char="■"/>
              <a:defRPr>
                <a:latin typeface="Helvetica Neue"/>
                <a:ea typeface="Helvetica Neue"/>
                <a:cs typeface="Helvetica Neue"/>
                <a:sym typeface="Helvetica Neue"/>
              </a:defRPr>
            </a:lvl6pPr>
            <a:lvl7pPr indent="-304800" lvl="6" marL="3200400">
              <a:spcBef>
                <a:spcPts val="0"/>
              </a:spcBef>
              <a:spcAft>
                <a:spcPts val="0"/>
              </a:spcAft>
              <a:buSzPts val="1200"/>
              <a:buFont typeface="Helvetica Neue"/>
              <a:buChar char="●"/>
              <a:defRPr>
                <a:latin typeface="Helvetica Neue"/>
                <a:ea typeface="Helvetica Neue"/>
                <a:cs typeface="Helvetica Neue"/>
                <a:sym typeface="Helvetica Neue"/>
              </a:defRPr>
            </a:lvl7pPr>
            <a:lvl8pPr indent="-304800" lvl="7" marL="3657600">
              <a:spcBef>
                <a:spcPts val="0"/>
              </a:spcBef>
              <a:spcAft>
                <a:spcPts val="0"/>
              </a:spcAft>
              <a:buSzPts val="1200"/>
              <a:buFont typeface="Helvetica Neue"/>
              <a:buChar char="○"/>
              <a:defRPr>
                <a:latin typeface="Helvetica Neue"/>
                <a:ea typeface="Helvetica Neue"/>
                <a:cs typeface="Helvetica Neue"/>
                <a:sym typeface="Helvetica Neue"/>
              </a:defRPr>
            </a:lvl8pPr>
            <a:lvl9pPr indent="-304800" lvl="8" marL="4114800">
              <a:spcBef>
                <a:spcPts val="0"/>
              </a:spcBef>
              <a:spcAft>
                <a:spcPts val="0"/>
              </a:spcAft>
              <a:buSzPts val="1200"/>
              <a:buFont typeface="Helvetica Neue"/>
              <a:buChar char="■"/>
              <a:defRPr>
                <a:latin typeface="Helvetica Neue"/>
                <a:ea typeface="Helvetica Neue"/>
                <a:cs typeface="Helvetica Neue"/>
                <a:sym typeface="Helvetica Neue"/>
              </a:defRPr>
            </a:lvl9pPr>
          </a:lstStyle>
          <a:p/>
        </p:txBody>
      </p:sp>
      <p:sp>
        <p:nvSpPr>
          <p:cNvPr id="52" name="Google Shape;52;p7"/>
          <p:cNvSpPr txBox="1"/>
          <p:nvPr>
            <p:ph idx="2" type="sldNum"/>
          </p:nvPr>
        </p:nvSpPr>
        <p:spPr>
          <a:xfrm>
            <a:off x="8527200" y="4685836"/>
            <a:ext cx="548700" cy="338700"/>
          </a:xfrm>
          <a:prstGeom prst="rect">
            <a:avLst/>
          </a:prstGeom>
          <a:noFill/>
          <a:ln>
            <a:noFill/>
          </a:ln>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llage and text">
  <p:cSld name="CUSTOM_1">
    <p:spTree>
      <p:nvGrpSpPr>
        <p:cNvPr id="53" name="Shape 53"/>
        <p:cNvGrpSpPr/>
        <p:nvPr/>
      </p:nvGrpSpPr>
      <p:grpSpPr>
        <a:xfrm>
          <a:off x="0" y="0"/>
          <a:ext cx="0" cy="0"/>
          <a:chOff x="0" y="0"/>
          <a:chExt cx="0" cy="0"/>
        </a:xfrm>
      </p:grpSpPr>
      <p:sp>
        <p:nvSpPr>
          <p:cNvPr id="54" name="Google Shape;54;p8"/>
          <p:cNvSpPr/>
          <p:nvPr/>
        </p:nvSpPr>
        <p:spPr>
          <a:xfrm>
            <a:off x="10125" y="4070250"/>
            <a:ext cx="1093500" cy="1073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8"/>
          <p:cNvSpPr txBox="1"/>
          <p:nvPr/>
        </p:nvSpPr>
        <p:spPr>
          <a:xfrm>
            <a:off x="197475" y="619125"/>
            <a:ext cx="4194300" cy="2486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t/>
            </a:r>
            <a:endParaRPr sz="1200">
              <a:solidFill>
                <a:srgbClr val="000000"/>
              </a:solidFill>
              <a:latin typeface="Helvetica Neue"/>
              <a:ea typeface="Helvetica Neue"/>
              <a:cs typeface="Helvetica Neue"/>
              <a:sym typeface="Helvetica Neue"/>
            </a:endParaRPr>
          </a:p>
        </p:txBody>
      </p:sp>
      <p:sp>
        <p:nvSpPr>
          <p:cNvPr id="56" name="Google Shape;56;p8"/>
          <p:cNvSpPr/>
          <p:nvPr/>
        </p:nvSpPr>
        <p:spPr>
          <a:xfrm>
            <a:off x="197325" y="3543809"/>
            <a:ext cx="2007600" cy="14466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indent="0" lvl="0" marL="0" rtl="0" algn="ctr">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7" name="Google Shape;57;p8"/>
          <p:cNvSpPr/>
          <p:nvPr/>
        </p:nvSpPr>
        <p:spPr>
          <a:xfrm>
            <a:off x="2402174" y="3543749"/>
            <a:ext cx="2007600" cy="14466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indent="0" lvl="0" marL="0" rtl="0" algn="ctr">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8" name="Google Shape;58;p8"/>
          <p:cNvSpPr/>
          <p:nvPr/>
        </p:nvSpPr>
        <p:spPr>
          <a:xfrm>
            <a:off x="4657500" y="2656700"/>
            <a:ext cx="4497900" cy="24867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indent="0" lvl="0" marL="0" rtl="0" algn="ctr">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9" name="Google Shape;59;p8"/>
          <p:cNvSpPr/>
          <p:nvPr/>
        </p:nvSpPr>
        <p:spPr>
          <a:xfrm>
            <a:off x="4659253" y="25"/>
            <a:ext cx="4497900" cy="24867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indent="0" lvl="0" marL="0" rtl="0" algn="ctr">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60" name="Google Shape;60;p8"/>
          <p:cNvSpPr txBox="1"/>
          <p:nvPr>
            <p:ph idx="1" type="body"/>
          </p:nvPr>
        </p:nvSpPr>
        <p:spPr>
          <a:xfrm>
            <a:off x="197400" y="619125"/>
            <a:ext cx="4194300" cy="2651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Font typeface="Helvetica Neue"/>
              <a:buChar char="●"/>
              <a:defRPr>
                <a:latin typeface="Helvetica Neue"/>
                <a:ea typeface="Helvetica Neue"/>
                <a:cs typeface="Helvetica Neue"/>
                <a:sym typeface="Helvetica Neue"/>
              </a:defRPr>
            </a:lvl1pPr>
            <a:lvl2pPr indent="-304800" lvl="1" marL="914400">
              <a:spcBef>
                <a:spcPts val="0"/>
              </a:spcBef>
              <a:spcAft>
                <a:spcPts val="0"/>
              </a:spcAft>
              <a:buSzPts val="1200"/>
              <a:buFont typeface="Helvetica Neue"/>
              <a:buChar char="○"/>
              <a:defRPr>
                <a:latin typeface="Helvetica Neue"/>
                <a:ea typeface="Helvetica Neue"/>
                <a:cs typeface="Helvetica Neue"/>
                <a:sym typeface="Helvetica Neue"/>
              </a:defRPr>
            </a:lvl2pPr>
            <a:lvl3pPr indent="-304800" lvl="2" marL="1371600">
              <a:spcBef>
                <a:spcPts val="0"/>
              </a:spcBef>
              <a:spcAft>
                <a:spcPts val="0"/>
              </a:spcAft>
              <a:buSzPts val="1200"/>
              <a:buFont typeface="Helvetica Neue"/>
              <a:buChar char="■"/>
              <a:defRPr>
                <a:latin typeface="Helvetica Neue"/>
                <a:ea typeface="Helvetica Neue"/>
                <a:cs typeface="Helvetica Neue"/>
                <a:sym typeface="Helvetica Neue"/>
              </a:defRPr>
            </a:lvl3pPr>
            <a:lvl4pPr indent="-304800" lvl="3" marL="1828800">
              <a:spcBef>
                <a:spcPts val="0"/>
              </a:spcBef>
              <a:spcAft>
                <a:spcPts val="0"/>
              </a:spcAft>
              <a:buSzPts val="1200"/>
              <a:buFont typeface="Helvetica Neue"/>
              <a:buChar char="●"/>
              <a:defRPr>
                <a:latin typeface="Helvetica Neue"/>
                <a:ea typeface="Helvetica Neue"/>
                <a:cs typeface="Helvetica Neue"/>
                <a:sym typeface="Helvetica Neue"/>
              </a:defRPr>
            </a:lvl4pPr>
            <a:lvl5pPr indent="-304800" lvl="4" marL="2286000">
              <a:spcBef>
                <a:spcPts val="0"/>
              </a:spcBef>
              <a:spcAft>
                <a:spcPts val="0"/>
              </a:spcAft>
              <a:buSzPts val="1200"/>
              <a:buFont typeface="Helvetica Neue"/>
              <a:buChar char="○"/>
              <a:defRPr>
                <a:latin typeface="Helvetica Neue"/>
                <a:ea typeface="Helvetica Neue"/>
                <a:cs typeface="Helvetica Neue"/>
                <a:sym typeface="Helvetica Neue"/>
              </a:defRPr>
            </a:lvl5pPr>
            <a:lvl6pPr indent="-304800" lvl="5" marL="2743200">
              <a:spcBef>
                <a:spcPts val="0"/>
              </a:spcBef>
              <a:spcAft>
                <a:spcPts val="0"/>
              </a:spcAft>
              <a:buSzPts val="1200"/>
              <a:buFont typeface="Helvetica Neue"/>
              <a:buChar char="■"/>
              <a:defRPr>
                <a:latin typeface="Helvetica Neue"/>
                <a:ea typeface="Helvetica Neue"/>
                <a:cs typeface="Helvetica Neue"/>
                <a:sym typeface="Helvetica Neue"/>
              </a:defRPr>
            </a:lvl6pPr>
            <a:lvl7pPr indent="-304800" lvl="6" marL="3200400">
              <a:spcBef>
                <a:spcPts val="0"/>
              </a:spcBef>
              <a:spcAft>
                <a:spcPts val="0"/>
              </a:spcAft>
              <a:buSzPts val="1200"/>
              <a:buFont typeface="Helvetica Neue"/>
              <a:buChar char="●"/>
              <a:defRPr>
                <a:latin typeface="Helvetica Neue"/>
                <a:ea typeface="Helvetica Neue"/>
                <a:cs typeface="Helvetica Neue"/>
                <a:sym typeface="Helvetica Neue"/>
              </a:defRPr>
            </a:lvl7pPr>
            <a:lvl8pPr indent="-304800" lvl="7" marL="3657600">
              <a:spcBef>
                <a:spcPts val="0"/>
              </a:spcBef>
              <a:spcAft>
                <a:spcPts val="0"/>
              </a:spcAft>
              <a:buSzPts val="1200"/>
              <a:buFont typeface="Helvetica Neue"/>
              <a:buChar char="○"/>
              <a:defRPr>
                <a:latin typeface="Helvetica Neue"/>
                <a:ea typeface="Helvetica Neue"/>
                <a:cs typeface="Helvetica Neue"/>
                <a:sym typeface="Helvetica Neue"/>
              </a:defRPr>
            </a:lvl8pPr>
            <a:lvl9pPr indent="-304800" lvl="8" marL="4114800">
              <a:spcBef>
                <a:spcPts val="0"/>
              </a:spcBef>
              <a:spcAft>
                <a:spcPts val="0"/>
              </a:spcAft>
              <a:buSzPts val="1200"/>
              <a:buFont typeface="Helvetica Neue"/>
              <a:buChar char="■"/>
              <a:defRPr>
                <a:latin typeface="Helvetica Neue"/>
                <a:ea typeface="Helvetica Neue"/>
                <a:cs typeface="Helvetica Neue"/>
                <a:sym typeface="Helvetica Neue"/>
              </a:defRPr>
            </a:lvl9pPr>
          </a:lstStyle>
          <a:p/>
        </p:txBody>
      </p:sp>
      <p:sp>
        <p:nvSpPr>
          <p:cNvPr id="61" name="Google Shape;61;p8"/>
          <p:cNvSpPr txBox="1"/>
          <p:nvPr>
            <p:ph idx="12" type="sldNum"/>
          </p:nvPr>
        </p:nvSpPr>
        <p:spPr>
          <a:xfrm>
            <a:off x="8527200" y="4685836"/>
            <a:ext cx="548700" cy="338700"/>
          </a:xfrm>
          <a:prstGeom prst="rect">
            <a:avLst/>
          </a:prstGeom>
          <a:noFill/>
          <a:ln>
            <a:noFill/>
          </a:ln>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and two columns text">
  <p:cSld name="MAIN_POINT">
    <p:spTree>
      <p:nvGrpSpPr>
        <p:cNvPr id="62" name="Shape 62"/>
        <p:cNvGrpSpPr/>
        <p:nvPr/>
      </p:nvGrpSpPr>
      <p:grpSpPr>
        <a:xfrm>
          <a:off x="0" y="0"/>
          <a:ext cx="0" cy="0"/>
          <a:chOff x="0" y="0"/>
          <a:chExt cx="0" cy="0"/>
        </a:xfrm>
      </p:grpSpPr>
      <p:sp>
        <p:nvSpPr>
          <p:cNvPr id="63" name="Google Shape;63;p9"/>
          <p:cNvSpPr txBox="1"/>
          <p:nvPr>
            <p:ph type="title"/>
          </p:nvPr>
        </p:nvSpPr>
        <p:spPr>
          <a:xfrm>
            <a:off x="276300" y="1227975"/>
            <a:ext cx="4802700" cy="6372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Helvetica Neue"/>
              <a:buNone/>
              <a:defRPr sz="2500">
                <a:latin typeface="Helvetica Neue"/>
                <a:ea typeface="Helvetica Neue"/>
                <a:cs typeface="Helvetica Neue"/>
                <a:sym typeface="Helvetica Neue"/>
              </a:defRPr>
            </a:lvl1pPr>
            <a:lvl2pPr lvl="1" rtl="0">
              <a:spcBef>
                <a:spcPts val="0"/>
              </a:spcBef>
              <a:spcAft>
                <a:spcPts val="0"/>
              </a:spcAft>
              <a:buSzPts val="2500"/>
              <a:buFont typeface="Helvetica Neue"/>
              <a:buNone/>
              <a:defRPr sz="2500">
                <a:latin typeface="Helvetica Neue"/>
                <a:ea typeface="Helvetica Neue"/>
                <a:cs typeface="Helvetica Neue"/>
                <a:sym typeface="Helvetica Neue"/>
              </a:defRPr>
            </a:lvl2pPr>
            <a:lvl3pPr lvl="2" rtl="0">
              <a:spcBef>
                <a:spcPts val="0"/>
              </a:spcBef>
              <a:spcAft>
                <a:spcPts val="0"/>
              </a:spcAft>
              <a:buSzPts val="2500"/>
              <a:buFont typeface="Helvetica Neue"/>
              <a:buNone/>
              <a:defRPr sz="2500">
                <a:latin typeface="Helvetica Neue"/>
                <a:ea typeface="Helvetica Neue"/>
                <a:cs typeface="Helvetica Neue"/>
                <a:sym typeface="Helvetica Neue"/>
              </a:defRPr>
            </a:lvl3pPr>
            <a:lvl4pPr lvl="3" rtl="0">
              <a:spcBef>
                <a:spcPts val="0"/>
              </a:spcBef>
              <a:spcAft>
                <a:spcPts val="0"/>
              </a:spcAft>
              <a:buSzPts val="2500"/>
              <a:buFont typeface="Helvetica Neue"/>
              <a:buNone/>
              <a:defRPr sz="2500">
                <a:latin typeface="Helvetica Neue"/>
                <a:ea typeface="Helvetica Neue"/>
                <a:cs typeface="Helvetica Neue"/>
                <a:sym typeface="Helvetica Neue"/>
              </a:defRPr>
            </a:lvl4pPr>
            <a:lvl5pPr lvl="4" rtl="0">
              <a:spcBef>
                <a:spcPts val="0"/>
              </a:spcBef>
              <a:spcAft>
                <a:spcPts val="0"/>
              </a:spcAft>
              <a:buSzPts val="2500"/>
              <a:buFont typeface="Helvetica Neue"/>
              <a:buNone/>
              <a:defRPr sz="2500">
                <a:latin typeface="Helvetica Neue"/>
                <a:ea typeface="Helvetica Neue"/>
                <a:cs typeface="Helvetica Neue"/>
                <a:sym typeface="Helvetica Neue"/>
              </a:defRPr>
            </a:lvl5pPr>
            <a:lvl6pPr lvl="5" rtl="0">
              <a:spcBef>
                <a:spcPts val="0"/>
              </a:spcBef>
              <a:spcAft>
                <a:spcPts val="0"/>
              </a:spcAft>
              <a:buSzPts val="2500"/>
              <a:buFont typeface="Helvetica Neue"/>
              <a:buNone/>
              <a:defRPr sz="2500">
                <a:latin typeface="Helvetica Neue"/>
                <a:ea typeface="Helvetica Neue"/>
                <a:cs typeface="Helvetica Neue"/>
                <a:sym typeface="Helvetica Neue"/>
              </a:defRPr>
            </a:lvl6pPr>
            <a:lvl7pPr lvl="6" rtl="0">
              <a:spcBef>
                <a:spcPts val="0"/>
              </a:spcBef>
              <a:spcAft>
                <a:spcPts val="0"/>
              </a:spcAft>
              <a:buSzPts val="2500"/>
              <a:buFont typeface="Helvetica Neue"/>
              <a:buNone/>
              <a:defRPr sz="2500">
                <a:latin typeface="Helvetica Neue"/>
                <a:ea typeface="Helvetica Neue"/>
                <a:cs typeface="Helvetica Neue"/>
                <a:sym typeface="Helvetica Neue"/>
              </a:defRPr>
            </a:lvl7pPr>
            <a:lvl8pPr lvl="7" rtl="0">
              <a:spcBef>
                <a:spcPts val="0"/>
              </a:spcBef>
              <a:spcAft>
                <a:spcPts val="0"/>
              </a:spcAft>
              <a:buSzPts val="2500"/>
              <a:buFont typeface="Helvetica Neue"/>
              <a:buNone/>
              <a:defRPr sz="2500">
                <a:latin typeface="Helvetica Neue"/>
                <a:ea typeface="Helvetica Neue"/>
                <a:cs typeface="Helvetica Neue"/>
                <a:sym typeface="Helvetica Neue"/>
              </a:defRPr>
            </a:lvl8pPr>
            <a:lvl9pPr lvl="8" rtl="0">
              <a:spcBef>
                <a:spcPts val="0"/>
              </a:spcBef>
              <a:spcAft>
                <a:spcPts val="0"/>
              </a:spcAft>
              <a:buSzPts val="2500"/>
              <a:buFont typeface="Helvetica Neue"/>
              <a:buNone/>
              <a:defRPr sz="2500">
                <a:latin typeface="Helvetica Neue"/>
                <a:ea typeface="Helvetica Neue"/>
                <a:cs typeface="Helvetica Neue"/>
                <a:sym typeface="Helvetica Neue"/>
              </a:defRPr>
            </a:lvl9pPr>
          </a:lstStyle>
          <a:p/>
        </p:txBody>
      </p:sp>
      <p:sp>
        <p:nvSpPr>
          <p:cNvPr id="64" name="Google Shape;64;p9"/>
          <p:cNvSpPr txBox="1"/>
          <p:nvPr>
            <p:ph idx="1" type="body"/>
          </p:nvPr>
        </p:nvSpPr>
        <p:spPr>
          <a:xfrm>
            <a:off x="2834750" y="1946650"/>
            <a:ext cx="2244300" cy="21273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indent="-304800" lvl="1" marL="9144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indent="-304800" lvl="2" marL="13716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indent="-304800" lvl="3" marL="1828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indent="-304800" lvl="4" marL="22860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indent="-304800" lvl="5" marL="27432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indent="-304800" lvl="6" marL="32004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indent="-304800" lvl="7" marL="36576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indent="-304800" lvl="8" marL="411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p:txBody>
      </p:sp>
      <p:sp>
        <p:nvSpPr>
          <p:cNvPr id="65" name="Google Shape;65;p9"/>
          <p:cNvSpPr/>
          <p:nvPr/>
        </p:nvSpPr>
        <p:spPr>
          <a:xfrm>
            <a:off x="5298375" y="0"/>
            <a:ext cx="3845700" cy="5143500"/>
          </a:xfrm>
          <a:prstGeom prst="rect">
            <a:avLst/>
          </a:prstGeom>
          <a:solidFill>
            <a:srgbClr val="B7B7B7"/>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Helvetica"/>
                <a:ea typeface="Helvetica"/>
                <a:cs typeface="Helvetica"/>
                <a:sym typeface="Helvetica"/>
              </a:rPr>
              <a:t>Put the photo over this grey rectangle.</a:t>
            </a:r>
            <a:endParaRPr sz="1200">
              <a:solidFill>
                <a:schemeClr val="dk1"/>
              </a:solidFill>
              <a:latin typeface="Helvetica"/>
              <a:ea typeface="Helvetica"/>
              <a:cs typeface="Helvetica"/>
              <a:sym typeface="Helvetica"/>
            </a:endParaRPr>
          </a:p>
          <a:p>
            <a:pPr indent="0" lvl="0" marL="0" rtl="0" algn="ctr">
              <a:spcBef>
                <a:spcPts val="0"/>
              </a:spcBef>
              <a:spcAft>
                <a:spcPts val="0"/>
              </a:spcAft>
              <a:buClr>
                <a:schemeClr val="dk1"/>
              </a:buClr>
              <a:buSzPts val="1100"/>
              <a:buFont typeface="Arial"/>
              <a:buNone/>
            </a:pPr>
            <a:r>
              <a:rPr lang="en" sz="1200">
                <a:solidFill>
                  <a:schemeClr val="dk1"/>
                </a:solidFill>
                <a:latin typeface="Helvetica"/>
                <a:ea typeface="Helvetica"/>
                <a:cs typeface="Helvetica"/>
                <a:sym typeface="Helvetica"/>
              </a:rPr>
              <a:t>If necessary, cut it following the rectangle’s size.</a:t>
            </a:r>
            <a:endParaRPr sz="1200"/>
          </a:p>
        </p:txBody>
      </p:sp>
      <p:sp>
        <p:nvSpPr>
          <p:cNvPr id="66" name="Google Shape;66;p9"/>
          <p:cNvSpPr txBox="1"/>
          <p:nvPr>
            <p:ph idx="2" type="subTitle"/>
          </p:nvPr>
        </p:nvSpPr>
        <p:spPr>
          <a:xfrm>
            <a:off x="224775" y="119000"/>
            <a:ext cx="3252600" cy="393600"/>
          </a:xfrm>
          <a:prstGeom prst="rect">
            <a:avLst/>
          </a:prstGeom>
        </p:spPr>
        <p:txBody>
          <a:bodyPr anchorCtr="0" anchor="t" bIns="91425" lIns="91425" spcFirstLastPara="1" rIns="91425" wrap="square" tIns="91425">
            <a:normAutofit/>
          </a:bodyPr>
          <a:lstStyle>
            <a:lvl1pPr indent="-69850" lvl="0" marL="0" marR="0" rt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67" name="Google Shape;67;p9"/>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chemeClr val="lt1"/>
                </a:solidFill>
                <a:latin typeface="Helvetica"/>
                <a:ea typeface="Helvetica"/>
                <a:cs typeface="Helvetica"/>
                <a:sym typeface="Helvetica"/>
              </a:defRPr>
            </a:lvl1pPr>
            <a:lvl2pPr lvl="1" rtl="0" algn="r">
              <a:buNone/>
              <a:defRPr sz="800">
                <a:solidFill>
                  <a:schemeClr val="lt1"/>
                </a:solidFill>
                <a:latin typeface="Helvetica"/>
                <a:ea typeface="Helvetica"/>
                <a:cs typeface="Helvetica"/>
                <a:sym typeface="Helvetica"/>
              </a:defRPr>
            </a:lvl2pPr>
            <a:lvl3pPr lvl="2" rtl="0" algn="r">
              <a:buNone/>
              <a:defRPr sz="800">
                <a:solidFill>
                  <a:schemeClr val="lt1"/>
                </a:solidFill>
                <a:latin typeface="Helvetica"/>
                <a:ea typeface="Helvetica"/>
                <a:cs typeface="Helvetica"/>
                <a:sym typeface="Helvetica"/>
              </a:defRPr>
            </a:lvl3pPr>
            <a:lvl4pPr lvl="3" rtl="0" algn="r">
              <a:buNone/>
              <a:defRPr sz="800">
                <a:solidFill>
                  <a:schemeClr val="lt1"/>
                </a:solidFill>
                <a:latin typeface="Helvetica"/>
                <a:ea typeface="Helvetica"/>
                <a:cs typeface="Helvetica"/>
                <a:sym typeface="Helvetica"/>
              </a:defRPr>
            </a:lvl4pPr>
            <a:lvl5pPr lvl="4" rtl="0" algn="r">
              <a:buNone/>
              <a:defRPr sz="800">
                <a:solidFill>
                  <a:schemeClr val="lt1"/>
                </a:solidFill>
                <a:latin typeface="Helvetica"/>
                <a:ea typeface="Helvetica"/>
                <a:cs typeface="Helvetica"/>
                <a:sym typeface="Helvetica"/>
              </a:defRPr>
            </a:lvl5pPr>
            <a:lvl6pPr lvl="5" rtl="0" algn="r">
              <a:buNone/>
              <a:defRPr sz="800">
                <a:solidFill>
                  <a:schemeClr val="lt1"/>
                </a:solidFill>
                <a:latin typeface="Helvetica"/>
                <a:ea typeface="Helvetica"/>
                <a:cs typeface="Helvetica"/>
                <a:sym typeface="Helvetica"/>
              </a:defRPr>
            </a:lvl6pPr>
            <a:lvl7pPr lvl="6" rtl="0" algn="r">
              <a:buNone/>
              <a:defRPr sz="800">
                <a:solidFill>
                  <a:schemeClr val="lt1"/>
                </a:solidFill>
                <a:latin typeface="Helvetica"/>
                <a:ea typeface="Helvetica"/>
                <a:cs typeface="Helvetica"/>
                <a:sym typeface="Helvetica"/>
              </a:defRPr>
            </a:lvl7pPr>
            <a:lvl8pPr lvl="7" rtl="0" algn="r">
              <a:buNone/>
              <a:defRPr sz="800">
                <a:solidFill>
                  <a:schemeClr val="lt1"/>
                </a:solidFill>
                <a:latin typeface="Helvetica"/>
                <a:ea typeface="Helvetica"/>
                <a:cs typeface="Helvetica"/>
                <a:sym typeface="Helvetica"/>
              </a:defRPr>
            </a:lvl8pPr>
            <a:lvl9pPr lvl="8" rtl="0" algn="r">
              <a:buNone/>
              <a:defRPr sz="800">
                <a:solidFill>
                  <a:schemeClr val="lt1"/>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68" name="Google Shape;68;p9"/>
          <p:cNvSpPr txBox="1"/>
          <p:nvPr>
            <p:ph idx="3" type="body"/>
          </p:nvPr>
        </p:nvSpPr>
        <p:spPr>
          <a:xfrm>
            <a:off x="276300" y="1946650"/>
            <a:ext cx="2244300" cy="21273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indent="-304800" lvl="1" marL="9144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indent="-304800" lvl="2" marL="13716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indent="-304800" lvl="3" marL="1828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indent="-304800" lvl="4" marL="22860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indent="-304800" lvl="5" marL="27432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indent="-304800" lvl="6" marL="32004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indent="-304800" lvl="7" marL="36576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indent="-304800" lvl="8" marL="411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SECTION_TITLE_AND_DESCRIPTION">
    <p:spTree>
      <p:nvGrpSpPr>
        <p:cNvPr id="69" name="Shape 69"/>
        <p:cNvGrpSpPr/>
        <p:nvPr/>
      </p:nvGrpSpPr>
      <p:grpSpPr>
        <a:xfrm>
          <a:off x="0" y="0"/>
          <a:ext cx="0" cy="0"/>
          <a:chOff x="0" y="0"/>
          <a:chExt cx="0" cy="0"/>
        </a:xfrm>
      </p:grpSpPr>
      <p:sp>
        <p:nvSpPr>
          <p:cNvPr id="70" name="Google Shape;70;p1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000000"/>
              </a:buClr>
              <a:buSzPts val="4300"/>
              <a:buFont typeface="Helvetica Neue"/>
              <a:buNone/>
              <a:defRPr sz="4300">
                <a:solidFill>
                  <a:srgbClr val="000000"/>
                </a:solidFill>
                <a:latin typeface="Helvetica Neue"/>
                <a:ea typeface="Helvetica Neue"/>
                <a:cs typeface="Helvetica Neue"/>
                <a:sym typeface="Helvetica Neue"/>
              </a:defRPr>
            </a:lvl1pPr>
            <a:lvl2pPr lvl="1" algn="ctr">
              <a:spcBef>
                <a:spcPts val="0"/>
              </a:spcBef>
              <a:spcAft>
                <a:spcPts val="0"/>
              </a:spcAft>
              <a:buClr>
                <a:srgbClr val="000000"/>
              </a:buClr>
              <a:buSzPts val="4300"/>
              <a:buNone/>
              <a:defRPr b="1" sz="4300">
                <a:solidFill>
                  <a:srgbClr val="000000"/>
                </a:solidFill>
              </a:defRPr>
            </a:lvl2pPr>
            <a:lvl3pPr lvl="2" algn="ctr">
              <a:spcBef>
                <a:spcPts val="0"/>
              </a:spcBef>
              <a:spcAft>
                <a:spcPts val="0"/>
              </a:spcAft>
              <a:buClr>
                <a:srgbClr val="000000"/>
              </a:buClr>
              <a:buSzPts val="4300"/>
              <a:buNone/>
              <a:defRPr b="1" sz="4300">
                <a:solidFill>
                  <a:srgbClr val="000000"/>
                </a:solidFill>
              </a:defRPr>
            </a:lvl3pPr>
            <a:lvl4pPr lvl="3" algn="ctr">
              <a:spcBef>
                <a:spcPts val="0"/>
              </a:spcBef>
              <a:spcAft>
                <a:spcPts val="0"/>
              </a:spcAft>
              <a:buClr>
                <a:srgbClr val="000000"/>
              </a:buClr>
              <a:buSzPts val="4300"/>
              <a:buNone/>
              <a:defRPr b="1" sz="4300">
                <a:solidFill>
                  <a:srgbClr val="000000"/>
                </a:solidFill>
              </a:defRPr>
            </a:lvl4pPr>
            <a:lvl5pPr lvl="4" algn="ctr">
              <a:spcBef>
                <a:spcPts val="0"/>
              </a:spcBef>
              <a:spcAft>
                <a:spcPts val="0"/>
              </a:spcAft>
              <a:buClr>
                <a:srgbClr val="000000"/>
              </a:buClr>
              <a:buSzPts val="4300"/>
              <a:buNone/>
              <a:defRPr b="1" sz="4300">
                <a:solidFill>
                  <a:srgbClr val="000000"/>
                </a:solidFill>
              </a:defRPr>
            </a:lvl5pPr>
            <a:lvl6pPr lvl="5" algn="ctr">
              <a:spcBef>
                <a:spcPts val="0"/>
              </a:spcBef>
              <a:spcAft>
                <a:spcPts val="0"/>
              </a:spcAft>
              <a:buClr>
                <a:srgbClr val="000000"/>
              </a:buClr>
              <a:buSzPts val="4300"/>
              <a:buNone/>
              <a:defRPr b="1" sz="4300">
                <a:solidFill>
                  <a:srgbClr val="000000"/>
                </a:solidFill>
              </a:defRPr>
            </a:lvl6pPr>
            <a:lvl7pPr lvl="6" algn="ctr">
              <a:spcBef>
                <a:spcPts val="0"/>
              </a:spcBef>
              <a:spcAft>
                <a:spcPts val="0"/>
              </a:spcAft>
              <a:buClr>
                <a:srgbClr val="000000"/>
              </a:buClr>
              <a:buSzPts val="4300"/>
              <a:buNone/>
              <a:defRPr b="1" sz="4300">
                <a:solidFill>
                  <a:srgbClr val="000000"/>
                </a:solidFill>
              </a:defRPr>
            </a:lvl7pPr>
            <a:lvl8pPr lvl="7" algn="ctr">
              <a:spcBef>
                <a:spcPts val="0"/>
              </a:spcBef>
              <a:spcAft>
                <a:spcPts val="0"/>
              </a:spcAft>
              <a:buClr>
                <a:srgbClr val="000000"/>
              </a:buClr>
              <a:buSzPts val="4300"/>
              <a:buNone/>
              <a:defRPr b="1" sz="4300">
                <a:solidFill>
                  <a:srgbClr val="000000"/>
                </a:solidFill>
              </a:defRPr>
            </a:lvl8pPr>
            <a:lvl9pPr lvl="8" algn="ctr">
              <a:spcBef>
                <a:spcPts val="0"/>
              </a:spcBef>
              <a:spcAft>
                <a:spcPts val="0"/>
              </a:spcAft>
              <a:buClr>
                <a:srgbClr val="000000"/>
              </a:buClr>
              <a:buSzPts val="4300"/>
              <a:buNone/>
              <a:defRPr b="1" sz="4300">
                <a:solidFill>
                  <a:srgbClr val="000000"/>
                </a:solidFill>
              </a:defRPr>
            </a:lvl9pPr>
          </a:lstStyle>
          <a:p/>
        </p:txBody>
      </p:sp>
      <p:sp>
        <p:nvSpPr>
          <p:cNvPr id="72" name="Google Shape;72;p1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2pPr>
            <a:lvl3pPr lvl="2"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3pPr>
            <a:lvl4pPr lvl="3"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4pPr>
            <a:lvl5pPr lvl="4"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5pPr>
            <a:lvl6pPr lvl="5"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6pPr>
            <a:lvl7pPr lvl="6"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7pPr>
            <a:lvl8pPr lvl="7"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8pPr>
            <a:lvl9pPr lvl="8"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9pPr>
          </a:lstStyle>
          <a:p/>
        </p:txBody>
      </p:sp>
      <p:sp>
        <p:nvSpPr>
          <p:cNvPr id="73" name="Google Shape;73;p10"/>
          <p:cNvSpPr txBox="1"/>
          <p:nvPr>
            <p:ph idx="2" type="body"/>
          </p:nvPr>
        </p:nvSpPr>
        <p:spPr>
          <a:xfrm>
            <a:off x="4899825" y="1375125"/>
            <a:ext cx="3532800" cy="21156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1pPr>
            <a:lvl2pPr indent="-304800" lvl="1" marL="9144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2pPr>
            <a:lvl3pPr indent="-304800" lvl="2" marL="13716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3pPr>
            <a:lvl4pPr indent="-304800" lvl="3" marL="1828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4pPr>
            <a:lvl5pPr indent="-304800" lvl="4" marL="22860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5pPr>
            <a:lvl6pPr indent="-304800" lvl="5" marL="27432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indent="-304800" lvl="6" marL="32004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7pPr>
            <a:lvl8pPr indent="-304800" lvl="7" marL="36576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8pPr>
            <a:lvl9pPr indent="-304800" lvl="8" marL="4114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9pPr>
          </a:lstStyle>
          <a:p/>
        </p:txBody>
      </p:sp>
      <p:sp>
        <p:nvSpPr>
          <p:cNvPr id="74" name="Google Shape;74;p10"/>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8.xml"/><Relationship Id="rId11" Type="http://schemas.openxmlformats.org/officeDocument/2006/relationships/slideLayout" Target="../slideLayouts/slideLayout9.xml"/><Relationship Id="rId10" Type="http://schemas.openxmlformats.org/officeDocument/2006/relationships/slideLayout" Target="../slideLayouts/slideLayout8.xml"/><Relationship Id="rId21" Type="http://schemas.openxmlformats.org/officeDocument/2006/relationships/theme" Target="../theme/theme1.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6.png"/><Relationship Id="rId2" Type="http://schemas.openxmlformats.org/officeDocument/2006/relationships/image" Target="../media/image10.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19" Type="http://schemas.openxmlformats.org/officeDocument/2006/relationships/slideLayout" Target="../slideLayouts/slideLayout17.xml"/><Relationship Id="rId6" Type="http://schemas.openxmlformats.org/officeDocument/2006/relationships/slideLayout" Target="../slideLayouts/slideLayout4.xml"/><Relationship Id="rId18" Type="http://schemas.openxmlformats.org/officeDocument/2006/relationships/slideLayout" Target="../slideLayouts/slideLayout16.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0" l="19" r="19" t="0"/>
          <a:stretch/>
        </p:blipFill>
        <p:spPr>
          <a:xfrm>
            <a:off x="1850" y="0"/>
            <a:ext cx="9140301" cy="5143501"/>
          </a:xfrm>
          <a:prstGeom prst="rect">
            <a:avLst/>
          </a:prstGeom>
          <a:noFill/>
          <a:ln>
            <a:noFill/>
          </a:ln>
        </p:spPr>
      </p:pic>
      <p:sp>
        <p:nvSpPr>
          <p:cNvPr id="7" name="Google Shape;7;p1"/>
          <p:cNvSpPr txBox="1"/>
          <p:nvPr>
            <p:ph idx="12" type="sldNum"/>
          </p:nvPr>
        </p:nvSpPr>
        <p:spPr>
          <a:xfrm>
            <a:off x="8527200" y="4685836"/>
            <a:ext cx="548700" cy="338700"/>
          </a:xfrm>
          <a:prstGeom prst="rect">
            <a:avLst/>
          </a:prstGeom>
          <a:noFill/>
          <a:ln>
            <a:noFill/>
          </a:ln>
        </p:spPr>
        <p:txBody>
          <a:bodyPr anchorCtr="0" anchor="ctr" bIns="91425" lIns="91425" spcFirstLastPara="1" rIns="91425" wrap="square" tIns="91425">
            <a:noAutofit/>
          </a:bodyPr>
          <a:lstStyle>
            <a:lvl1pPr lvl="0" rtl="0" algn="r">
              <a:buNone/>
              <a:defRPr sz="600">
                <a:solidFill>
                  <a:srgbClr val="858585"/>
                </a:solidFill>
                <a:latin typeface="Helvetica"/>
                <a:ea typeface="Helvetica"/>
                <a:cs typeface="Helvetica"/>
                <a:sym typeface="Helvetica"/>
              </a:defRPr>
            </a:lvl1pPr>
            <a:lvl2pPr lvl="1" rtl="0" algn="r">
              <a:buNone/>
              <a:defRPr sz="600">
                <a:solidFill>
                  <a:srgbClr val="858585"/>
                </a:solidFill>
                <a:latin typeface="Helvetica"/>
                <a:ea typeface="Helvetica"/>
                <a:cs typeface="Helvetica"/>
                <a:sym typeface="Helvetica"/>
              </a:defRPr>
            </a:lvl2pPr>
            <a:lvl3pPr lvl="2" rtl="0" algn="r">
              <a:buNone/>
              <a:defRPr sz="600">
                <a:solidFill>
                  <a:srgbClr val="858585"/>
                </a:solidFill>
                <a:latin typeface="Helvetica"/>
                <a:ea typeface="Helvetica"/>
                <a:cs typeface="Helvetica"/>
                <a:sym typeface="Helvetica"/>
              </a:defRPr>
            </a:lvl3pPr>
            <a:lvl4pPr lvl="3" rtl="0" algn="r">
              <a:buNone/>
              <a:defRPr sz="600">
                <a:solidFill>
                  <a:srgbClr val="858585"/>
                </a:solidFill>
                <a:latin typeface="Helvetica"/>
                <a:ea typeface="Helvetica"/>
                <a:cs typeface="Helvetica"/>
                <a:sym typeface="Helvetica"/>
              </a:defRPr>
            </a:lvl4pPr>
            <a:lvl5pPr lvl="4" rtl="0" algn="r">
              <a:buNone/>
              <a:defRPr sz="600">
                <a:solidFill>
                  <a:srgbClr val="858585"/>
                </a:solidFill>
                <a:latin typeface="Helvetica"/>
                <a:ea typeface="Helvetica"/>
                <a:cs typeface="Helvetica"/>
                <a:sym typeface="Helvetica"/>
              </a:defRPr>
            </a:lvl5pPr>
            <a:lvl6pPr lvl="5" rtl="0" algn="r">
              <a:buNone/>
              <a:defRPr sz="600">
                <a:solidFill>
                  <a:srgbClr val="858585"/>
                </a:solidFill>
                <a:latin typeface="Helvetica"/>
                <a:ea typeface="Helvetica"/>
                <a:cs typeface="Helvetica"/>
                <a:sym typeface="Helvetica"/>
              </a:defRPr>
            </a:lvl6pPr>
            <a:lvl7pPr lvl="6" rtl="0" algn="r">
              <a:buNone/>
              <a:defRPr sz="600">
                <a:solidFill>
                  <a:srgbClr val="858585"/>
                </a:solidFill>
                <a:latin typeface="Helvetica"/>
                <a:ea typeface="Helvetica"/>
                <a:cs typeface="Helvetica"/>
                <a:sym typeface="Helvetica"/>
              </a:defRPr>
            </a:lvl7pPr>
            <a:lvl8pPr lvl="7" rtl="0" algn="r">
              <a:buNone/>
              <a:defRPr sz="600">
                <a:solidFill>
                  <a:srgbClr val="858585"/>
                </a:solidFill>
                <a:latin typeface="Helvetica"/>
                <a:ea typeface="Helvetica"/>
                <a:cs typeface="Helvetica"/>
                <a:sym typeface="Helvetica"/>
              </a:defRPr>
            </a:lvl8pPr>
            <a:lvl9pPr lvl="8" rtl="0" algn="r">
              <a:buNone/>
              <a:defRPr sz="600">
                <a:solidFill>
                  <a:srgbClr val="858585"/>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pic>
        <p:nvPicPr>
          <p:cNvPr id="8" name="Google Shape;8;p1"/>
          <p:cNvPicPr preferRelativeResize="0"/>
          <p:nvPr/>
        </p:nvPicPr>
        <p:blipFill rotWithShape="1">
          <a:blip r:embed="rId2">
            <a:alphaModFix/>
          </a:blip>
          <a:srcRect b="0" l="0" r="0" t="0"/>
          <a:stretch/>
        </p:blipFill>
        <p:spPr>
          <a:xfrm>
            <a:off x="1850" y="4132375"/>
            <a:ext cx="1135299" cy="1004523"/>
          </a:xfrm>
          <a:prstGeom prst="rect">
            <a:avLst/>
          </a:prstGeom>
          <a:noFill/>
          <a:ln>
            <a:noFill/>
          </a:ln>
        </p:spPr>
      </p:pic>
      <p:sp>
        <p:nvSpPr>
          <p:cNvPr id="9" name="Google Shape;9;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1pPr>
            <a:lvl2pPr lvl="1">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2pPr>
            <a:lvl3pPr lvl="2">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3pPr>
            <a:lvl4pPr lvl="3">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4pPr>
            <a:lvl5pPr lvl="4">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5pPr>
            <a:lvl6pPr lvl="5">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6pPr>
            <a:lvl7pPr lvl="6">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7pPr>
            <a:lvl8pPr lvl="7">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8pPr>
            <a:lvl9pPr lvl="8">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9pPr>
          </a:lstStyle>
          <a:p/>
        </p:txBody>
      </p:sp>
      <p:sp>
        <p:nvSpPr>
          <p:cNvPr id="10" name="Google Shape;10;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04800" lvl="0" marL="4572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1pPr>
            <a:lvl2pPr indent="-304800" lvl="1" marL="9144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2pPr>
            <a:lvl3pPr indent="-304800" lvl="2" marL="13716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3pPr>
            <a:lvl4pPr indent="-304800" lvl="3" marL="1828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4pPr>
            <a:lvl5pPr indent="-304800" lvl="4" marL="22860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5pPr>
            <a:lvl6pPr indent="-304800" lvl="5" marL="27432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6pPr>
            <a:lvl7pPr indent="-304800" lvl="6" marL="32004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7pPr>
            <a:lvl8pPr indent="-304800" lvl="7" marL="36576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8pPr>
            <a:lvl9pPr indent="-304800" lvl="8" marL="4114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9pPr>
          </a:lstStyle>
          <a:p/>
        </p:txBody>
      </p:sp>
      <p:sp>
        <p:nvSpPr>
          <p:cNvPr id="11" name="Google Shape;11;p1"/>
          <p:cNvSpPr txBox="1"/>
          <p:nvPr/>
        </p:nvSpPr>
        <p:spPr>
          <a:xfrm>
            <a:off x="5796000" y="4685836"/>
            <a:ext cx="3000000" cy="33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000">
                <a:solidFill>
                  <a:srgbClr val="595959"/>
                </a:solidFill>
                <a:latin typeface="Helvetica"/>
                <a:ea typeface="Helvetica"/>
                <a:cs typeface="Helvetica"/>
                <a:sym typeface="Helvetica"/>
              </a:rPr>
              <a:t>www.synod.va</a:t>
            </a:r>
            <a:endParaRPr sz="1000">
              <a:solidFill>
                <a:srgbClr val="595959"/>
              </a:solidFill>
              <a:latin typeface="Helvetica"/>
              <a:ea typeface="Helvetica"/>
              <a:cs typeface="Helvetica"/>
              <a:sym typeface="Helvetica"/>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7.jpg"/><Relationship Id="rId4" Type="http://schemas.openxmlformats.org/officeDocument/2006/relationships/image" Target="../media/image25.jpg"/><Relationship Id="rId5" Type="http://schemas.openxmlformats.org/officeDocument/2006/relationships/image" Target="../media/image22.jpg"/><Relationship Id="rId6" Type="http://schemas.openxmlformats.org/officeDocument/2006/relationships/image" Target="../media/image2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2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9.jpg"/><Relationship Id="rId4" Type="http://schemas.openxmlformats.org/officeDocument/2006/relationships/image" Target="../media/image21.jpg"/><Relationship Id="rId5" Type="http://schemas.openxmlformats.org/officeDocument/2006/relationships/image" Target="../media/image17.jpg"/><Relationship Id="rId6" Type="http://schemas.openxmlformats.org/officeDocument/2006/relationships/image" Target="../media/image2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20"/>
          <p:cNvPicPr preferRelativeResize="0"/>
          <p:nvPr/>
        </p:nvPicPr>
        <p:blipFill rotWithShape="1">
          <a:blip r:embed="rId3">
            <a:alphaModFix amt="10000"/>
          </a:blip>
          <a:srcRect b="4168" l="25849" r="0" t="0"/>
          <a:stretch/>
        </p:blipFill>
        <p:spPr>
          <a:xfrm>
            <a:off x="-89250" y="199075"/>
            <a:ext cx="4075501" cy="5023176"/>
          </a:xfrm>
          <a:prstGeom prst="rect">
            <a:avLst/>
          </a:prstGeom>
          <a:noFill/>
          <a:ln>
            <a:noFill/>
          </a:ln>
        </p:spPr>
      </p:pic>
      <p:sp>
        <p:nvSpPr>
          <p:cNvPr id="133" name="Google Shape;133;p20"/>
          <p:cNvSpPr txBox="1"/>
          <p:nvPr>
            <p:ph type="title"/>
          </p:nvPr>
        </p:nvSpPr>
        <p:spPr>
          <a:xfrm>
            <a:off x="405000" y="1790100"/>
            <a:ext cx="8226300" cy="973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DE8F32"/>
                </a:solidFill>
                <a:latin typeface="Helvetica Neue"/>
                <a:ea typeface="Helvetica Neue"/>
                <a:cs typeface="Helvetica Neue"/>
                <a:sym typeface="Helvetica Neue"/>
              </a:rPr>
              <a:t>Lorem Ipsum</a:t>
            </a:r>
            <a:endParaRPr>
              <a:solidFill>
                <a:srgbClr val="DE8F32"/>
              </a:solidFill>
            </a:endParaRPr>
          </a:p>
        </p:txBody>
      </p:sp>
      <p:sp>
        <p:nvSpPr>
          <p:cNvPr id="134" name="Google Shape;134;p20"/>
          <p:cNvSpPr txBox="1"/>
          <p:nvPr>
            <p:ph idx="1" type="subTitle"/>
          </p:nvPr>
        </p:nvSpPr>
        <p:spPr>
          <a:xfrm>
            <a:off x="2237250" y="2855580"/>
            <a:ext cx="4561800" cy="495600"/>
          </a:xfrm>
          <a:prstGeom prst="rect">
            <a:avLst/>
          </a:prstGeom>
        </p:spPr>
        <p:txBody>
          <a:bodyPr anchorCtr="0" anchor="t" bIns="91425" lIns="91425" spcFirstLastPara="1" rIns="91425" wrap="square" tIns="91425">
            <a:normAutofit/>
          </a:bodyPr>
          <a:lstStyle/>
          <a:p>
            <a:pPr indent="0" lvl="0" marL="0" rtl="0" algn="ctr">
              <a:lnSpc>
                <a:spcPct val="90000"/>
              </a:lnSpc>
              <a:spcBef>
                <a:spcPts val="0"/>
              </a:spcBef>
              <a:spcAft>
                <a:spcPts val="0"/>
              </a:spcAft>
              <a:buNone/>
            </a:pPr>
            <a:r>
              <a:rPr lang="en" sz="2000">
                <a:solidFill>
                  <a:srgbClr val="DE8F32"/>
                </a:solidFill>
                <a:latin typeface="Helvetica Neue Light"/>
                <a:ea typeface="Helvetica Neue Light"/>
                <a:cs typeface="Helvetica Neue Light"/>
                <a:sym typeface="Helvetica Neue Light"/>
              </a:rPr>
              <a:t>Lorem Ipsum Dolor</a:t>
            </a:r>
            <a:endParaRPr sz="2000">
              <a:solidFill>
                <a:srgbClr val="DE8F32"/>
              </a:solidFill>
            </a:endParaRPr>
          </a:p>
        </p:txBody>
      </p:sp>
      <p:sp>
        <p:nvSpPr>
          <p:cNvPr id="135" name="Google Shape;135;p20"/>
          <p:cNvSpPr txBox="1"/>
          <p:nvPr>
            <p:ph idx="2" type="subTitle"/>
          </p:nvPr>
        </p:nvSpPr>
        <p:spPr>
          <a:xfrm>
            <a:off x="3209100" y="3791000"/>
            <a:ext cx="2618100" cy="3345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0"/>
              </a:spcAft>
              <a:buClr>
                <a:schemeClr val="dk1"/>
              </a:buClr>
              <a:buSzPts val="800"/>
              <a:buFont typeface="Arial"/>
              <a:buNone/>
            </a:pPr>
            <a:r>
              <a:rPr lang="en">
                <a:solidFill>
                  <a:srgbClr val="B7B7B7"/>
                </a:solidFill>
              </a:rPr>
              <a:t>Día</a:t>
            </a:r>
            <a:r>
              <a:rPr lang="en">
                <a:solidFill>
                  <a:srgbClr val="B7B7B7"/>
                </a:solidFill>
                <a:latin typeface="Helvetica Neue"/>
                <a:ea typeface="Helvetica Neue"/>
                <a:cs typeface="Helvetica Neue"/>
                <a:sym typeface="Helvetica Neue"/>
              </a:rPr>
              <a:t>.Mes en letras.Año</a:t>
            </a:r>
            <a:r>
              <a:rPr lang="en">
                <a:solidFill>
                  <a:srgbClr val="B7B7B7"/>
                </a:solidFill>
                <a:latin typeface="Helvetica Neue"/>
                <a:ea typeface="Helvetica Neue"/>
                <a:cs typeface="Helvetica Neue"/>
                <a:sym typeface="Helvetica Neue"/>
              </a:rPr>
              <a:t> - Nº versión del archivo</a:t>
            </a:r>
            <a:endParaRPr>
              <a:solidFill>
                <a:srgbClr val="B7B7B7"/>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9"/>
          <p:cNvPicPr preferRelativeResize="0"/>
          <p:nvPr/>
        </p:nvPicPr>
        <p:blipFill rotWithShape="1">
          <a:blip r:embed="rId3">
            <a:alphaModFix/>
          </a:blip>
          <a:srcRect b="0" l="0" r="0" t="16666"/>
          <a:stretch/>
        </p:blipFill>
        <p:spPr>
          <a:xfrm>
            <a:off x="0" y="0"/>
            <a:ext cx="9220250" cy="5143498"/>
          </a:xfrm>
          <a:prstGeom prst="rect">
            <a:avLst/>
          </a:prstGeom>
          <a:noFill/>
          <a:ln>
            <a:noFill/>
          </a:ln>
        </p:spPr>
      </p:pic>
      <p:sp>
        <p:nvSpPr>
          <p:cNvPr id="209" name="Google Shape;209;p29"/>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10" name="Google Shape;210;p29"/>
          <p:cNvSpPr txBox="1"/>
          <p:nvPr>
            <p:ph idx="1" type="body"/>
          </p:nvPr>
        </p:nvSpPr>
        <p:spPr>
          <a:xfrm>
            <a:off x="678375" y="1670625"/>
            <a:ext cx="5082900" cy="115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lt1"/>
                </a:solidFill>
                <a:latin typeface="Helvetica Neue"/>
                <a:ea typeface="Helvetica Neue"/>
                <a:cs typeface="Helvetica Neue"/>
                <a:sym typeface="Helvetica Neue"/>
              </a:rPr>
              <a:t>“Lorem ipsum dolor sit amet, consectetur adipiscing elit, sed do eiusmod tempor incididunt ut labore et dolore magna aliqua. Ut enim ad minim veniam, quis nostrud exercitation ullamco laboris nisi ut aliquip ex ea commodo consequat.”</a:t>
            </a:r>
            <a:endParaRPr>
              <a:solidFill>
                <a:schemeClr val="lt1"/>
              </a:solidFill>
              <a:latin typeface="Helvetica Neue"/>
              <a:ea typeface="Helvetica Neue"/>
              <a:cs typeface="Helvetica Neue"/>
              <a:sym typeface="Helvetica Neue"/>
            </a:endParaRPr>
          </a:p>
        </p:txBody>
      </p:sp>
      <p:cxnSp>
        <p:nvCxnSpPr>
          <p:cNvPr id="211" name="Google Shape;211;p29"/>
          <p:cNvCxnSpPr/>
          <p:nvPr/>
        </p:nvCxnSpPr>
        <p:spPr>
          <a:xfrm>
            <a:off x="787600" y="2685650"/>
            <a:ext cx="2128800" cy="0"/>
          </a:xfrm>
          <a:prstGeom prst="straightConnector1">
            <a:avLst/>
          </a:prstGeom>
          <a:noFill/>
          <a:ln cap="flat" cmpd="sng" w="28575">
            <a:solidFill>
              <a:srgbClr val="DE8F32"/>
            </a:solidFill>
            <a:prstDash val="dot"/>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chemeClr val="dk1"/>
                </a:solidFill>
                <a:latin typeface="Helvetica Neue"/>
                <a:ea typeface="Helvetica Neue"/>
                <a:cs typeface="Helvetica Neue"/>
                <a:sym typeface="Helvetica Neue"/>
              </a:rPr>
              <a:t>Lorem Ipsum</a:t>
            </a:r>
            <a:endParaRPr/>
          </a:p>
        </p:txBody>
      </p:sp>
      <p:sp>
        <p:nvSpPr>
          <p:cNvPr id="217" name="Google Shape;217;p3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lang="en" sz="2200">
                <a:solidFill>
                  <a:schemeClr val="dk1"/>
                </a:solidFill>
                <a:latin typeface="Helvetica Neue"/>
                <a:ea typeface="Helvetica Neue"/>
                <a:cs typeface="Helvetica Neue"/>
                <a:sym typeface="Helvetica Neue"/>
              </a:rPr>
              <a:t>Lorem Ipsum Dolor</a:t>
            </a:r>
            <a:endParaRPr sz="18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
        <p:nvSpPr>
          <p:cNvPr id="218" name="Google Shape;218;p30"/>
          <p:cNvSpPr txBox="1"/>
          <p:nvPr>
            <p:ph idx="2" type="body"/>
          </p:nvPr>
        </p:nvSpPr>
        <p:spPr>
          <a:xfrm>
            <a:off x="4899825" y="1375125"/>
            <a:ext cx="3532800" cy="2115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No eum delenit pertinacia argumentum. Mea at facilisi disputationi, usu ut expetenda contentiones. Has appareat officiis laboramus eu, cum in stet vivendum qualisque.</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No eum delenit pertinacia argumentum. Mea at facilisi disputationi, usu ut expetenda contentiones. Sed ei denique antiopam. Eu vocent fierent per, sea nobis bonorum an.</a:t>
            </a:r>
            <a:endParaRPr/>
          </a:p>
        </p:txBody>
      </p:sp>
      <p:sp>
        <p:nvSpPr>
          <p:cNvPr id="219" name="Google Shape;219;p30"/>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cxnSp>
        <p:nvCxnSpPr>
          <p:cNvPr id="220" name="Google Shape;220;p30"/>
          <p:cNvCxnSpPr/>
          <p:nvPr/>
        </p:nvCxnSpPr>
        <p:spPr>
          <a:xfrm>
            <a:off x="4996800" y="3754800"/>
            <a:ext cx="1637400" cy="0"/>
          </a:xfrm>
          <a:prstGeom prst="straightConnector1">
            <a:avLst/>
          </a:prstGeom>
          <a:noFill/>
          <a:ln cap="flat" cmpd="sng" w="28575">
            <a:solidFill>
              <a:srgbClr val="DE8F32"/>
            </a:solidFill>
            <a:prstDash val="dot"/>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31"/>
          <p:cNvPicPr preferRelativeResize="0"/>
          <p:nvPr/>
        </p:nvPicPr>
        <p:blipFill>
          <a:blip r:embed="rId3">
            <a:alphaModFix/>
          </a:blip>
          <a:stretch>
            <a:fillRect/>
          </a:stretch>
        </p:blipFill>
        <p:spPr>
          <a:xfrm>
            <a:off x="2354419" y="3462350"/>
            <a:ext cx="2084357" cy="1543876"/>
          </a:xfrm>
          <a:prstGeom prst="rect">
            <a:avLst/>
          </a:prstGeom>
          <a:noFill/>
          <a:ln>
            <a:noFill/>
          </a:ln>
        </p:spPr>
      </p:pic>
      <p:pic>
        <p:nvPicPr>
          <p:cNvPr id="226" name="Google Shape;226;p31"/>
          <p:cNvPicPr preferRelativeResize="0"/>
          <p:nvPr/>
        </p:nvPicPr>
        <p:blipFill rotWithShape="1">
          <a:blip r:embed="rId4">
            <a:alphaModFix/>
          </a:blip>
          <a:srcRect b="4506" l="0" r="0" t="14000"/>
          <a:stretch/>
        </p:blipFill>
        <p:spPr>
          <a:xfrm>
            <a:off x="4572000" y="0"/>
            <a:ext cx="4585073" cy="2486749"/>
          </a:xfrm>
          <a:prstGeom prst="rect">
            <a:avLst/>
          </a:prstGeom>
          <a:noFill/>
          <a:ln>
            <a:noFill/>
          </a:ln>
        </p:spPr>
      </p:pic>
      <p:pic>
        <p:nvPicPr>
          <p:cNvPr id="227" name="Google Shape;227;p31"/>
          <p:cNvPicPr preferRelativeResize="0"/>
          <p:nvPr/>
        </p:nvPicPr>
        <p:blipFill rotWithShape="1">
          <a:blip r:embed="rId5">
            <a:alphaModFix/>
          </a:blip>
          <a:srcRect b="0" l="5736" r="5736" t="0"/>
          <a:stretch/>
        </p:blipFill>
        <p:spPr>
          <a:xfrm>
            <a:off x="183725" y="3459925"/>
            <a:ext cx="2035917" cy="1548726"/>
          </a:xfrm>
          <a:prstGeom prst="rect">
            <a:avLst/>
          </a:prstGeom>
          <a:noFill/>
          <a:ln>
            <a:noFill/>
          </a:ln>
        </p:spPr>
      </p:pic>
      <p:pic>
        <p:nvPicPr>
          <p:cNvPr id="228" name="Google Shape;228;p31"/>
          <p:cNvPicPr preferRelativeResize="0"/>
          <p:nvPr/>
        </p:nvPicPr>
        <p:blipFill rotWithShape="1">
          <a:blip r:embed="rId6">
            <a:alphaModFix/>
          </a:blip>
          <a:srcRect b="9309" l="0" r="0" t="9317"/>
          <a:stretch/>
        </p:blipFill>
        <p:spPr>
          <a:xfrm>
            <a:off x="4572000" y="2656750"/>
            <a:ext cx="4585073" cy="2486750"/>
          </a:xfrm>
          <a:prstGeom prst="rect">
            <a:avLst/>
          </a:prstGeom>
          <a:noFill/>
          <a:ln>
            <a:noFill/>
          </a:ln>
        </p:spPr>
      </p:pic>
      <p:sp>
        <p:nvSpPr>
          <p:cNvPr id="229" name="Google Shape;229;p31"/>
          <p:cNvSpPr txBox="1"/>
          <p:nvPr>
            <p:ph idx="4294967295" type="body"/>
          </p:nvPr>
        </p:nvSpPr>
        <p:spPr>
          <a:xfrm>
            <a:off x="183725" y="690300"/>
            <a:ext cx="4194300" cy="2590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usu et maluisset assueverit, qui dico semper cu, ad latine ponderum vituperata pri. Sed everti facilisis persequeris ne, est an noster omittam.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Ea sit officiis conceptam, facilis detraxit sed ad. Nam cu noluisse erroribus definiebas.</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At eros justo sea. Mei labitur explicari necessitatibus ut. In mei possim utroque accusata. Nec et stet dictas appetere, autem pertinacia disputationi mea an. </a:t>
            </a:r>
            <a:r>
              <a:rPr lang="en">
                <a:solidFill>
                  <a:schemeClr val="dk1"/>
                </a:solidFill>
                <a:latin typeface="Helvetica Neue"/>
                <a:ea typeface="Helvetica Neue"/>
                <a:cs typeface="Helvetica Neue"/>
                <a:sym typeface="Helvetica Neue"/>
              </a:rPr>
              <a:t> </a:t>
            </a:r>
            <a:endParaRPr/>
          </a:p>
        </p:txBody>
      </p:sp>
      <p:sp>
        <p:nvSpPr>
          <p:cNvPr id="230" name="Google Shape;230;p31"/>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32"/>
          <p:cNvPicPr preferRelativeResize="0"/>
          <p:nvPr/>
        </p:nvPicPr>
        <p:blipFill rotWithShape="1">
          <a:blip r:embed="rId3">
            <a:alphaModFix/>
          </a:blip>
          <a:srcRect b="8151" l="0" r="0" t="8151"/>
          <a:stretch/>
        </p:blipFill>
        <p:spPr>
          <a:xfrm>
            <a:off x="-76250" y="0"/>
            <a:ext cx="9220250" cy="5143501"/>
          </a:xfrm>
          <a:prstGeom prst="rect">
            <a:avLst/>
          </a:prstGeom>
          <a:noFill/>
          <a:ln>
            <a:noFill/>
          </a:ln>
        </p:spPr>
      </p:pic>
      <p:sp>
        <p:nvSpPr>
          <p:cNvPr id="236" name="Google Shape;236;p32"/>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33"/>
          <p:cNvPicPr preferRelativeResize="0"/>
          <p:nvPr/>
        </p:nvPicPr>
        <p:blipFill rotWithShape="1">
          <a:blip r:embed="rId3">
            <a:alphaModFix/>
          </a:blip>
          <a:srcRect b="10377" l="0" r="0" t="14643"/>
          <a:stretch/>
        </p:blipFill>
        <p:spPr>
          <a:xfrm>
            <a:off x="4572000" y="-1"/>
            <a:ext cx="4571999" cy="5143501"/>
          </a:xfrm>
          <a:prstGeom prst="rect">
            <a:avLst/>
          </a:prstGeom>
          <a:noFill/>
          <a:ln>
            <a:noFill/>
          </a:ln>
        </p:spPr>
      </p:pic>
      <p:sp>
        <p:nvSpPr>
          <p:cNvPr id="242" name="Google Shape;242;p33"/>
          <p:cNvSpPr txBox="1"/>
          <p:nvPr>
            <p:ph type="title"/>
          </p:nvPr>
        </p:nvSpPr>
        <p:spPr>
          <a:xfrm>
            <a:off x="668075" y="1099000"/>
            <a:ext cx="7774800" cy="63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Lorem Ipsum</a:t>
            </a:r>
            <a:endParaRPr/>
          </a:p>
        </p:txBody>
      </p:sp>
      <p:sp>
        <p:nvSpPr>
          <p:cNvPr id="243" name="Google Shape;243;p33"/>
          <p:cNvSpPr txBox="1"/>
          <p:nvPr>
            <p:ph idx="1" type="subTitle"/>
          </p:nvPr>
        </p:nvSpPr>
        <p:spPr>
          <a:xfrm>
            <a:off x="224775" y="119000"/>
            <a:ext cx="3252600" cy="3936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latin typeface="Helvetica Neue Light"/>
                <a:ea typeface="Helvetica Neue Light"/>
                <a:cs typeface="Helvetica Neue Light"/>
                <a:sym typeface="Helvetica Neue Light"/>
              </a:rPr>
              <a:t>Lorem Ipsum Dolor</a:t>
            </a:r>
            <a:endParaRPr/>
          </a:p>
        </p:txBody>
      </p:sp>
      <p:sp>
        <p:nvSpPr>
          <p:cNvPr id="244" name="Google Shape;244;p33"/>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cxnSp>
        <p:nvCxnSpPr>
          <p:cNvPr id="245" name="Google Shape;245;p33"/>
          <p:cNvCxnSpPr/>
          <p:nvPr/>
        </p:nvCxnSpPr>
        <p:spPr>
          <a:xfrm>
            <a:off x="1214775" y="4206675"/>
            <a:ext cx="2186400" cy="0"/>
          </a:xfrm>
          <a:prstGeom prst="straightConnector1">
            <a:avLst/>
          </a:prstGeom>
          <a:noFill/>
          <a:ln cap="flat" cmpd="sng" w="28575">
            <a:solidFill>
              <a:srgbClr val="DE8F32"/>
            </a:solidFill>
            <a:prstDash val="dot"/>
            <a:round/>
            <a:headEnd len="med" w="med" type="none"/>
            <a:tailEnd len="med" w="med" type="none"/>
          </a:ln>
        </p:spPr>
      </p:cxnSp>
      <p:sp>
        <p:nvSpPr>
          <p:cNvPr id="246" name="Google Shape;246;p33"/>
          <p:cNvSpPr txBox="1"/>
          <p:nvPr>
            <p:ph idx="2" type="body"/>
          </p:nvPr>
        </p:nvSpPr>
        <p:spPr>
          <a:xfrm>
            <a:off x="668075" y="1788300"/>
            <a:ext cx="3626400" cy="21306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SzPts val="1200"/>
              <a:buFont typeface="Helvetica Neue"/>
              <a:buChar char="●"/>
            </a:pPr>
            <a:r>
              <a:rPr lang="en">
                <a:latin typeface="Helvetica Neue"/>
                <a:ea typeface="Helvetica Neue"/>
                <a:cs typeface="Helvetica Neue"/>
                <a:sym typeface="Helvetica Neue"/>
              </a:rPr>
              <a:t>Eu vocent fierent per, sea nobis bonorum an.</a:t>
            </a:r>
            <a:endParaRPr>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t/>
            </a:r>
            <a:endParaRPr>
              <a:latin typeface="Helvetica Neue"/>
              <a:ea typeface="Helvetica Neue"/>
              <a:cs typeface="Helvetica Neue"/>
              <a:sym typeface="Helvetica Neue"/>
            </a:endParaRPr>
          </a:p>
          <a:p>
            <a:pPr indent="-304800" lvl="0" marL="457200" rtl="0" algn="l">
              <a:spcBef>
                <a:spcPts val="0"/>
              </a:spcBef>
              <a:spcAft>
                <a:spcPts val="0"/>
              </a:spcAft>
              <a:buSzPts val="1200"/>
              <a:buFont typeface="Helvetica Neue"/>
              <a:buChar char="●"/>
            </a:pPr>
            <a:r>
              <a:rPr lang="en">
                <a:latin typeface="Helvetica Neue"/>
                <a:ea typeface="Helvetica Neue"/>
                <a:cs typeface="Helvetica Neue"/>
                <a:sym typeface="Helvetica Neue"/>
              </a:rPr>
              <a:t>Sed everti facilisis persequeris ne, est an noster omittam. Ea sit officiis conceptam.</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latin typeface="Helvetica Neue"/>
              <a:ea typeface="Helvetica Neue"/>
              <a:cs typeface="Helvetica Neue"/>
              <a:sym typeface="Helvetica Neue"/>
            </a:endParaRPr>
          </a:p>
          <a:p>
            <a:pPr indent="-304800" lvl="0" marL="457200" rtl="0" algn="l">
              <a:spcBef>
                <a:spcPts val="0"/>
              </a:spcBef>
              <a:spcAft>
                <a:spcPts val="0"/>
              </a:spcAft>
              <a:buSzPts val="1200"/>
              <a:buFont typeface="Helvetica Neue"/>
              <a:buChar char="●"/>
            </a:pPr>
            <a:r>
              <a:rPr lang="en">
                <a:latin typeface="Helvetica Neue"/>
                <a:ea typeface="Helvetica Neue"/>
                <a:cs typeface="Helvetica Neue"/>
                <a:sym typeface="Helvetica Neue"/>
              </a:rPr>
              <a:t>No eum delenit pertinacia argumentum. Mea at facilisi disputationi.</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4"/>
          <p:cNvSpPr txBox="1"/>
          <p:nvPr>
            <p:ph idx="3" type="body"/>
          </p:nvPr>
        </p:nvSpPr>
        <p:spPr>
          <a:xfrm>
            <a:off x="4849500" y="1788300"/>
            <a:ext cx="3593400" cy="21306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Clr>
                <a:srgbClr val="DE8F32"/>
              </a:buClr>
              <a:buSzPts val="1200"/>
              <a:buFont typeface="Helvetica Neue"/>
              <a:buChar char="●"/>
            </a:pPr>
            <a:r>
              <a:rPr lang="en">
                <a:solidFill>
                  <a:schemeClr val="dk1"/>
                </a:solidFill>
                <a:latin typeface="Helvetica Neue"/>
                <a:ea typeface="Helvetica Neue"/>
                <a:cs typeface="Helvetica Neue"/>
                <a:sym typeface="Helvetica Neue"/>
              </a:rPr>
              <a:t>Eu vocent fierent per, sea nobis bonorum an.</a:t>
            </a:r>
            <a:endParaRPr>
              <a:solidFill>
                <a:schemeClr val="dk1"/>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304800" lvl="0" marL="457200" rtl="0" algn="l">
              <a:spcBef>
                <a:spcPts val="0"/>
              </a:spcBef>
              <a:spcAft>
                <a:spcPts val="0"/>
              </a:spcAft>
              <a:buClr>
                <a:srgbClr val="DE8F32"/>
              </a:buClr>
              <a:buSzPts val="1200"/>
              <a:buFont typeface="Helvetica Neue"/>
              <a:buChar char="●"/>
            </a:pPr>
            <a:r>
              <a:rPr lang="en">
                <a:solidFill>
                  <a:schemeClr val="dk1"/>
                </a:solidFill>
                <a:latin typeface="Helvetica Neue"/>
                <a:ea typeface="Helvetica Neue"/>
                <a:cs typeface="Helvetica Neue"/>
                <a:sym typeface="Helvetica Neue"/>
              </a:rPr>
              <a:t>Sed everti facilisis persequeris ne, est an noster omittam. Ea sit officiis conceptam..</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304800" lvl="0" marL="457200" rtl="0" algn="l">
              <a:spcBef>
                <a:spcPts val="0"/>
              </a:spcBef>
              <a:spcAft>
                <a:spcPts val="0"/>
              </a:spcAft>
              <a:buClr>
                <a:srgbClr val="DE8F32"/>
              </a:buClr>
              <a:buSzPts val="1200"/>
              <a:buFont typeface="Helvetica Neue"/>
              <a:buChar char="●"/>
            </a:pPr>
            <a:r>
              <a:rPr lang="en">
                <a:solidFill>
                  <a:schemeClr val="dk1"/>
                </a:solidFill>
                <a:latin typeface="Helvetica Neue"/>
                <a:ea typeface="Helvetica Neue"/>
                <a:cs typeface="Helvetica Neue"/>
                <a:sym typeface="Helvetica Neue"/>
              </a:rPr>
              <a:t>No eum delenit pertinacia argumentum. Mea at facilisi disputationi.</a:t>
            </a:r>
            <a:endParaRPr/>
          </a:p>
        </p:txBody>
      </p:sp>
      <p:sp>
        <p:nvSpPr>
          <p:cNvPr id="252" name="Google Shape;252;p34"/>
          <p:cNvSpPr txBox="1"/>
          <p:nvPr>
            <p:ph type="title"/>
          </p:nvPr>
        </p:nvSpPr>
        <p:spPr>
          <a:xfrm>
            <a:off x="668075" y="1099000"/>
            <a:ext cx="7774800" cy="63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Lorem Ipsum</a:t>
            </a:r>
            <a:endParaRPr/>
          </a:p>
        </p:txBody>
      </p:sp>
      <p:sp>
        <p:nvSpPr>
          <p:cNvPr id="253" name="Google Shape;253;p34"/>
          <p:cNvSpPr txBox="1"/>
          <p:nvPr>
            <p:ph idx="1" type="subTitle"/>
          </p:nvPr>
        </p:nvSpPr>
        <p:spPr>
          <a:xfrm>
            <a:off x="224775" y="119000"/>
            <a:ext cx="3252600" cy="3936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latin typeface="Helvetica Neue Light"/>
                <a:ea typeface="Helvetica Neue Light"/>
                <a:cs typeface="Helvetica Neue Light"/>
                <a:sym typeface="Helvetica Neue Light"/>
              </a:rPr>
              <a:t>Lorem Ipsum Dolor</a:t>
            </a:r>
            <a:endParaRPr/>
          </a:p>
        </p:txBody>
      </p:sp>
      <p:sp>
        <p:nvSpPr>
          <p:cNvPr id="254" name="Google Shape;254;p34"/>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cxnSp>
        <p:nvCxnSpPr>
          <p:cNvPr id="255" name="Google Shape;255;p34"/>
          <p:cNvCxnSpPr/>
          <p:nvPr/>
        </p:nvCxnSpPr>
        <p:spPr>
          <a:xfrm>
            <a:off x="5247200" y="3937800"/>
            <a:ext cx="2186400" cy="0"/>
          </a:xfrm>
          <a:prstGeom prst="straightConnector1">
            <a:avLst/>
          </a:prstGeom>
          <a:noFill/>
          <a:ln cap="flat" cmpd="sng" w="28575">
            <a:solidFill>
              <a:srgbClr val="DE8F32"/>
            </a:solidFill>
            <a:prstDash val="dot"/>
            <a:round/>
            <a:headEnd len="med" w="med" type="none"/>
            <a:tailEnd len="med" w="med" type="none"/>
          </a:ln>
        </p:spPr>
      </p:cxnSp>
      <p:sp>
        <p:nvSpPr>
          <p:cNvPr id="256" name="Google Shape;256;p34"/>
          <p:cNvSpPr txBox="1"/>
          <p:nvPr>
            <p:ph idx="2" type="body"/>
          </p:nvPr>
        </p:nvSpPr>
        <p:spPr>
          <a:xfrm>
            <a:off x="668075" y="1788300"/>
            <a:ext cx="3626400" cy="21306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SzPts val="1200"/>
              <a:buFont typeface="Helvetica Neue"/>
              <a:buChar char="●"/>
            </a:pPr>
            <a:r>
              <a:rPr lang="en">
                <a:latin typeface="Helvetica Neue"/>
                <a:ea typeface="Helvetica Neue"/>
                <a:cs typeface="Helvetica Neue"/>
                <a:sym typeface="Helvetica Neue"/>
              </a:rPr>
              <a:t>Eu vocent fierent per, sea nobis bonorum an.</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latin typeface="Helvetica Neue"/>
              <a:ea typeface="Helvetica Neue"/>
              <a:cs typeface="Helvetica Neue"/>
              <a:sym typeface="Helvetica Neue"/>
            </a:endParaRPr>
          </a:p>
          <a:p>
            <a:pPr indent="-304800" lvl="0" marL="457200" rtl="0" algn="l">
              <a:spcBef>
                <a:spcPts val="0"/>
              </a:spcBef>
              <a:spcAft>
                <a:spcPts val="0"/>
              </a:spcAft>
              <a:buSzPts val="1200"/>
              <a:buFont typeface="Helvetica Neue"/>
              <a:buChar char="●"/>
            </a:pPr>
            <a:r>
              <a:rPr lang="en">
                <a:latin typeface="Helvetica Neue"/>
                <a:ea typeface="Helvetica Neue"/>
                <a:cs typeface="Helvetica Neue"/>
                <a:sym typeface="Helvetica Neue"/>
              </a:rPr>
              <a:t>At eros justo sea. Mei labitur explicari necessitatibus ut. </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latin typeface="Helvetica Neue"/>
              <a:ea typeface="Helvetica Neue"/>
              <a:cs typeface="Helvetica Neue"/>
              <a:sym typeface="Helvetica Neue"/>
            </a:endParaRPr>
          </a:p>
          <a:p>
            <a:pPr indent="-304800" lvl="0" marL="457200" rtl="0" algn="l">
              <a:spcBef>
                <a:spcPts val="0"/>
              </a:spcBef>
              <a:spcAft>
                <a:spcPts val="0"/>
              </a:spcAft>
              <a:buSzPts val="1200"/>
              <a:buFont typeface="Helvetica Neue"/>
              <a:buChar char="●"/>
            </a:pPr>
            <a:r>
              <a:rPr lang="en">
                <a:latin typeface="Helvetica Neue"/>
                <a:ea typeface="Helvetica Neue"/>
                <a:cs typeface="Helvetica Neue"/>
                <a:sym typeface="Helvetica Neue"/>
              </a:rPr>
              <a:t>Pro alterum repudiare eu, sea graece consequat incorrupte id.</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5"/>
          <p:cNvSpPr txBox="1"/>
          <p:nvPr>
            <p:ph idx="1" type="body"/>
          </p:nvPr>
        </p:nvSpPr>
        <p:spPr>
          <a:xfrm>
            <a:off x="3738675" y="1366050"/>
            <a:ext cx="3891300" cy="2321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consectetur adipiscing elit, sed do eiusmod tempor incididunt ut labore et dolore magna aliqua. Ut enim ad minim veniam, quis nostrud exercitation ullamco laboris nisi ut aliquip ex ea commodo consequat.”</a:t>
            </a:r>
            <a:endParaRPr>
              <a:latin typeface="Helvetica Neue"/>
              <a:ea typeface="Helvetica Neue"/>
              <a:cs typeface="Helvetica Neue"/>
              <a:sym typeface="Helvetica Neue"/>
            </a:endParaRPr>
          </a:p>
        </p:txBody>
      </p:sp>
      <p:sp>
        <p:nvSpPr>
          <p:cNvPr id="262" name="Google Shape;262;p35"/>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cxnSp>
        <p:nvCxnSpPr>
          <p:cNvPr id="263" name="Google Shape;263;p35"/>
          <p:cNvCxnSpPr/>
          <p:nvPr/>
        </p:nvCxnSpPr>
        <p:spPr>
          <a:xfrm>
            <a:off x="3889800" y="3777450"/>
            <a:ext cx="2278800" cy="0"/>
          </a:xfrm>
          <a:prstGeom prst="straightConnector1">
            <a:avLst/>
          </a:prstGeom>
          <a:noFill/>
          <a:ln cap="flat" cmpd="sng" w="28575">
            <a:solidFill>
              <a:srgbClr val="DE8F32"/>
            </a:solidFill>
            <a:prstDash val="dot"/>
            <a:round/>
            <a:headEnd len="med" w="med" type="none"/>
            <a:tailEnd len="med" w="med" type="none"/>
          </a:ln>
        </p:spPr>
      </p:cxnSp>
      <p:pic>
        <p:nvPicPr>
          <p:cNvPr id="264" name="Google Shape;264;p35"/>
          <p:cNvPicPr preferRelativeResize="0"/>
          <p:nvPr/>
        </p:nvPicPr>
        <p:blipFill>
          <a:blip r:embed="rId3">
            <a:alphaModFix/>
          </a:blip>
          <a:stretch>
            <a:fillRect/>
          </a:stretch>
        </p:blipFill>
        <p:spPr>
          <a:xfrm>
            <a:off x="1548725" y="1366050"/>
            <a:ext cx="1928651" cy="2411402"/>
          </a:xfrm>
          <a:prstGeom prst="rect">
            <a:avLst/>
          </a:prstGeom>
          <a:noFill/>
          <a:ln>
            <a:noFill/>
          </a:ln>
        </p:spPr>
      </p:pic>
      <p:sp>
        <p:nvSpPr>
          <p:cNvPr id="265" name="Google Shape;265;p35"/>
          <p:cNvSpPr txBox="1"/>
          <p:nvPr>
            <p:ph idx="2" type="subTitle"/>
          </p:nvPr>
        </p:nvSpPr>
        <p:spPr>
          <a:xfrm>
            <a:off x="224775" y="119000"/>
            <a:ext cx="3252600" cy="3936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latin typeface="Helvetica Neue Light"/>
                <a:ea typeface="Helvetica Neue Light"/>
                <a:cs typeface="Helvetica Neue Light"/>
                <a:sym typeface="Helvetica Neue Light"/>
              </a:rPr>
              <a:t>Lorem Ipsum Dolor</a:t>
            </a:r>
            <a:endParaRPr>
              <a:latin typeface="Helvetica Neue Light"/>
              <a:ea typeface="Helvetica Neue Light"/>
              <a:cs typeface="Helvetica Neue Light"/>
              <a:sym typeface="Helvetica Neue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6"/>
          <p:cNvSpPr txBox="1"/>
          <p:nvPr>
            <p:ph idx="1" type="body"/>
          </p:nvPr>
        </p:nvSpPr>
        <p:spPr>
          <a:xfrm>
            <a:off x="1253250" y="1789500"/>
            <a:ext cx="6637500" cy="1412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consectetur adipiscing elit, sed do eiusmod tempor incididunt ut labore et dolore magna aliqua. Ut enim ad minim veniam, quis nostrud exercitation ullamco laboris nisi ut aliquip ex ea commodo consequat.”</a:t>
            </a:r>
            <a:endParaRPr>
              <a:latin typeface="Helvetica Neue"/>
              <a:ea typeface="Helvetica Neue"/>
              <a:cs typeface="Helvetica Neue"/>
              <a:sym typeface="Helvetica Neue"/>
            </a:endParaRPr>
          </a:p>
        </p:txBody>
      </p:sp>
      <p:sp>
        <p:nvSpPr>
          <p:cNvPr id="271" name="Google Shape;271;p36"/>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cxnSp>
        <p:nvCxnSpPr>
          <p:cNvPr id="272" name="Google Shape;272;p36"/>
          <p:cNvCxnSpPr/>
          <p:nvPr/>
        </p:nvCxnSpPr>
        <p:spPr>
          <a:xfrm>
            <a:off x="3432600" y="3504375"/>
            <a:ext cx="2278800" cy="0"/>
          </a:xfrm>
          <a:prstGeom prst="straightConnector1">
            <a:avLst/>
          </a:prstGeom>
          <a:noFill/>
          <a:ln cap="flat" cmpd="sng" w="28575">
            <a:solidFill>
              <a:srgbClr val="DE8F32"/>
            </a:solidFill>
            <a:prstDash val="dot"/>
            <a:round/>
            <a:headEnd len="med" w="med" type="none"/>
            <a:tailEnd len="med" w="med" type="none"/>
          </a:ln>
        </p:spPr>
      </p:cxnSp>
      <p:sp>
        <p:nvSpPr>
          <p:cNvPr id="273" name="Google Shape;273;p36"/>
          <p:cNvSpPr txBox="1"/>
          <p:nvPr>
            <p:ph idx="2" type="subTitle"/>
          </p:nvPr>
        </p:nvSpPr>
        <p:spPr>
          <a:xfrm>
            <a:off x="224775" y="119000"/>
            <a:ext cx="3252600" cy="3936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latin typeface="Helvetica Neue Light"/>
                <a:ea typeface="Helvetica Neue Light"/>
                <a:cs typeface="Helvetica Neue Light"/>
                <a:sym typeface="Helvetica Neue Light"/>
              </a:rPr>
              <a:t>Lorem Ipsum Dolor</a:t>
            </a:r>
            <a:endParaRPr>
              <a:latin typeface="Helvetica Neue Light"/>
              <a:ea typeface="Helvetica Neue Light"/>
              <a:cs typeface="Helvetica Neue Light"/>
              <a:sym typeface="Helvetica Neue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7"/>
          <p:cNvSpPr txBox="1"/>
          <p:nvPr>
            <p:ph type="title"/>
          </p:nvPr>
        </p:nvSpPr>
        <p:spPr>
          <a:xfrm>
            <a:off x="125" y="1266900"/>
            <a:ext cx="9144000" cy="17043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ts val="990"/>
              <a:buFont typeface="Arial"/>
              <a:buNone/>
            </a:pPr>
            <a:r>
              <a:rPr lang="en" sz="10800">
                <a:solidFill>
                  <a:srgbClr val="DE8F32"/>
                </a:solidFill>
                <a:latin typeface="Helvetica Neue"/>
                <a:ea typeface="Helvetica Neue"/>
                <a:cs typeface="Helvetica Neue"/>
                <a:sym typeface="Helvetica Neue"/>
              </a:rPr>
              <a:t>Lorem Ipsum</a:t>
            </a:r>
            <a:endParaRPr>
              <a:solidFill>
                <a:srgbClr val="DE8F32"/>
              </a:solidFill>
            </a:endParaRPr>
          </a:p>
        </p:txBody>
      </p:sp>
      <p:sp>
        <p:nvSpPr>
          <p:cNvPr id="279" name="Google Shape;279;p37"/>
          <p:cNvSpPr txBox="1"/>
          <p:nvPr>
            <p:ph idx="1" type="subTitle"/>
          </p:nvPr>
        </p:nvSpPr>
        <p:spPr>
          <a:xfrm>
            <a:off x="2350650" y="3047400"/>
            <a:ext cx="4442700" cy="555300"/>
          </a:xfrm>
          <a:prstGeom prst="rect">
            <a:avLst/>
          </a:prstGeom>
        </p:spPr>
        <p:txBody>
          <a:bodyPr anchorCtr="0" anchor="b" bIns="91425" lIns="91425" spcFirstLastPara="1" rIns="91425" wrap="square" tIns="91425">
            <a:normAutofit/>
          </a:bodyPr>
          <a:lstStyle/>
          <a:p>
            <a:pPr indent="0" lvl="0" marL="0" rtl="0" algn="ctr">
              <a:lnSpc>
                <a:spcPct val="100000"/>
              </a:lnSpc>
              <a:spcBef>
                <a:spcPts val="0"/>
              </a:spcBef>
              <a:spcAft>
                <a:spcPts val="0"/>
              </a:spcAft>
              <a:buNone/>
            </a:pPr>
            <a:r>
              <a:rPr lang="en">
                <a:solidFill>
                  <a:srgbClr val="DE8F32"/>
                </a:solidFill>
                <a:latin typeface="Helvetica Neue"/>
                <a:ea typeface="Helvetica Neue"/>
                <a:cs typeface="Helvetica Neue"/>
                <a:sym typeface="Helvetica Neue"/>
              </a:rPr>
              <a:t>Lorem Ipsum Dolor</a:t>
            </a:r>
            <a:endParaRPr>
              <a:solidFill>
                <a:srgbClr val="DE8F32"/>
              </a:solidFill>
            </a:endParaRPr>
          </a:p>
        </p:txBody>
      </p:sp>
      <p:sp>
        <p:nvSpPr>
          <p:cNvPr id="280" name="Google Shape;280;p37"/>
          <p:cNvSpPr txBox="1"/>
          <p:nvPr>
            <p:ph idx="4294967295" type="sldNum"/>
          </p:nvPr>
        </p:nvSpPr>
        <p:spPr>
          <a:xfrm>
            <a:off x="8527200" y="4685836"/>
            <a:ext cx="548700" cy="33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81" name="Google Shape;281;p37"/>
          <p:cNvSpPr txBox="1"/>
          <p:nvPr>
            <p:ph idx="12" type="sldNum"/>
          </p:nvPr>
        </p:nvSpPr>
        <p:spPr>
          <a:xfrm>
            <a:off x="8527200" y="4685836"/>
            <a:ext cx="548700" cy="33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8"/>
          <p:cNvSpPr txBox="1"/>
          <p:nvPr>
            <p:ph idx="1" type="body"/>
          </p:nvPr>
        </p:nvSpPr>
        <p:spPr>
          <a:xfrm>
            <a:off x="311700" y="374640"/>
            <a:ext cx="5998800" cy="605100"/>
          </a:xfrm>
          <a:prstGeom prst="rect">
            <a:avLst/>
          </a:prstGeom>
        </p:spPr>
        <p:txBody>
          <a:bodyPr anchorCtr="0" anchor="ctr" bIns="91425" lIns="91425" spcFirstLastPara="1" rIns="91425" wrap="square" tIns="91425">
            <a:normAutofit lnSpcReduction="10000"/>
          </a:bodyPr>
          <a:lstStyle/>
          <a:p>
            <a:pPr indent="0" lvl="0" marL="0" rtl="0" algn="l">
              <a:spcBef>
                <a:spcPts val="0"/>
              </a:spcBef>
              <a:spcAft>
                <a:spcPts val="0"/>
              </a:spcAft>
              <a:buClr>
                <a:schemeClr val="dk1"/>
              </a:buClr>
              <a:buSzPts val="990"/>
              <a:buFont typeface="Arial"/>
              <a:buNone/>
            </a:pPr>
            <a:r>
              <a:rPr lang="en" sz="2820">
                <a:solidFill>
                  <a:schemeClr val="dk1"/>
                </a:solidFill>
                <a:latin typeface="Helvetica Neue"/>
                <a:ea typeface="Helvetica Neue"/>
                <a:cs typeface="Helvetica Neue"/>
                <a:sym typeface="Helvetica Neue"/>
              </a:rPr>
              <a:t>Lorem Ipsum</a:t>
            </a:r>
            <a:endParaRPr/>
          </a:p>
        </p:txBody>
      </p:sp>
      <p:sp>
        <p:nvSpPr>
          <p:cNvPr id="287" name="Google Shape;287;p38"/>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88" name="Google Shape;288;p38"/>
          <p:cNvSpPr/>
          <p:nvPr/>
        </p:nvSpPr>
        <p:spPr>
          <a:xfrm>
            <a:off x="2111492" y="2131909"/>
            <a:ext cx="633000" cy="40800"/>
          </a:xfrm>
          <a:prstGeom prst="roundRect">
            <a:avLst>
              <a:gd fmla="val 50000" name="adj"/>
            </a:avLst>
          </a:prstGeom>
          <a:solidFill>
            <a:srgbClr val="DE8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Helvetica"/>
              <a:ea typeface="Helvetica"/>
              <a:cs typeface="Helvetica"/>
              <a:sym typeface="Helvetica"/>
            </a:endParaRPr>
          </a:p>
        </p:txBody>
      </p:sp>
      <p:sp>
        <p:nvSpPr>
          <p:cNvPr id="289" name="Google Shape;289;p38"/>
          <p:cNvSpPr/>
          <p:nvPr/>
        </p:nvSpPr>
        <p:spPr>
          <a:xfrm>
            <a:off x="1032512" y="1810430"/>
            <a:ext cx="632870" cy="656701"/>
          </a:xfrm>
          <a:prstGeom prst="ellipse">
            <a:avLst/>
          </a:prstGeom>
          <a:noFill/>
          <a:ln cap="flat" cmpd="sng" w="38100">
            <a:solidFill>
              <a:srgbClr val="DE8F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rgbClr val="B21444"/>
              </a:solidFill>
              <a:latin typeface="Helvetica"/>
              <a:ea typeface="Helvetica"/>
              <a:cs typeface="Helvetica"/>
              <a:sym typeface="Helvetica"/>
            </a:endParaRPr>
          </a:p>
        </p:txBody>
      </p:sp>
      <p:sp>
        <p:nvSpPr>
          <p:cNvPr id="290" name="Google Shape;290;p38"/>
          <p:cNvSpPr txBox="1"/>
          <p:nvPr/>
        </p:nvSpPr>
        <p:spPr>
          <a:xfrm>
            <a:off x="1116373" y="1988528"/>
            <a:ext cx="465148" cy="354705"/>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900">
                <a:solidFill>
                  <a:srgbClr val="DE8F32"/>
                </a:solidFill>
                <a:latin typeface="Helvetica"/>
                <a:ea typeface="Helvetica"/>
                <a:cs typeface="Helvetica"/>
                <a:sym typeface="Helvetica"/>
              </a:rPr>
              <a:t>20XX</a:t>
            </a:r>
            <a:endParaRPr b="1" sz="900">
              <a:solidFill>
                <a:srgbClr val="DE8F32"/>
              </a:solidFill>
              <a:latin typeface="Helvetica"/>
              <a:ea typeface="Helvetica"/>
              <a:cs typeface="Helvetica"/>
              <a:sym typeface="Helvetica"/>
            </a:endParaRPr>
          </a:p>
        </p:txBody>
      </p:sp>
      <p:sp>
        <p:nvSpPr>
          <p:cNvPr id="291" name="Google Shape;291;p38"/>
          <p:cNvSpPr txBox="1"/>
          <p:nvPr/>
        </p:nvSpPr>
        <p:spPr>
          <a:xfrm>
            <a:off x="438939" y="2588101"/>
            <a:ext cx="1820021" cy="493272"/>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rgbClr val="DE8F32"/>
                </a:solidFill>
                <a:latin typeface="Helvetica"/>
                <a:ea typeface="Helvetica"/>
                <a:cs typeface="Helvetica"/>
                <a:sym typeface="Helvetica"/>
              </a:rPr>
              <a:t>Lorem Ipsum</a:t>
            </a:r>
            <a:endParaRPr b="1" sz="1300">
              <a:solidFill>
                <a:srgbClr val="DE8F32"/>
              </a:solidFill>
              <a:latin typeface="Helvetica"/>
              <a:ea typeface="Helvetica"/>
              <a:cs typeface="Helvetica"/>
              <a:sym typeface="Helvetica"/>
            </a:endParaRPr>
          </a:p>
        </p:txBody>
      </p:sp>
      <p:sp>
        <p:nvSpPr>
          <p:cNvPr id="292" name="Google Shape;292;p38"/>
          <p:cNvSpPr txBox="1"/>
          <p:nvPr/>
        </p:nvSpPr>
        <p:spPr>
          <a:xfrm>
            <a:off x="414497" y="3092868"/>
            <a:ext cx="1868900" cy="814827"/>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100">
                <a:solidFill>
                  <a:srgbClr val="DE8F32"/>
                </a:solidFill>
                <a:latin typeface="Helvetica"/>
                <a:ea typeface="Helvetica"/>
                <a:cs typeface="Helvetica"/>
                <a:sym typeface="Helvetica"/>
              </a:rPr>
              <a:t>Lorem ipsum dolor sit amet, consectetur adipiscing.</a:t>
            </a:r>
            <a:endParaRPr sz="1100">
              <a:solidFill>
                <a:srgbClr val="DE8F32"/>
              </a:solidFill>
              <a:latin typeface="Helvetica"/>
              <a:ea typeface="Helvetica"/>
              <a:cs typeface="Helvetica"/>
              <a:sym typeface="Helvetica"/>
            </a:endParaRPr>
          </a:p>
        </p:txBody>
      </p:sp>
      <p:grpSp>
        <p:nvGrpSpPr>
          <p:cNvPr id="293" name="Google Shape;293;p38"/>
          <p:cNvGrpSpPr/>
          <p:nvPr/>
        </p:nvGrpSpPr>
        <p:grpSpPr>
          <a:xfrm>
            <a:off x="2680484" y="1810430"/>
            <a:ext cx="1820024" cy="2097265"/>
            <a:chOff x="2699423" y="1957150"/>
            <a:chExt cx="1709103" cy="1897977"/>
          </a:xfrm>
        </p:grpSpPr>
        <p:sp>
          <p:nvSpPr>
            <p:cNvPr id="294" name="Google Shape;294;p38"/>
            <p:cNvSpPr/>
            <p:nvPr/>
          </p:nvSpPr>
          <p:spPr>
            <a:xfrm>
              <a:off x="3256823" y="1957150"/>
              <a:ext cx="594300" cy="594300"/>
            </a:xfrm>
            <a:prstGeom prst="ellipse">
              <a:avLst/>
            </a:prstGeom>
            <a:noFill/>
            <a:ln cap="flat" cmpd="sng" w="38100">
              <a:solidFill>
                <a:srgbClr val="00AC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Helvetica"/>
                <a:ea typeface="Helvetica"/>
                <a:cs typeface="Helvetica"/>
                <a:sym typeface="Helvetica"/>
              </a:endParaRPr>
            </a:p>
          </p:txBody>
        </p:sp>
        <p:sp>
          <p:nvSpPr>
            <p:cNvPr id="295" name="Google Shape;295;p38"/>
            <p:cNvSpPr txBox="1"/>
            <p:nvPr/>
          </p:nvSpPr>
          <p:spPr>
            <a:xfrm>
              <a:off x="2699425" y="2660925"/>
              <a:ext cx="1709100" cy="4464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rgbClr val="00ACB3"/>
                  </a:solidFill>
                  <a:latin typeface="Helvetica"/>
                  <a:ea typeface="Helvetica"/>
                  <a:cs typeface="Helvetica"/>
                  <a:sym typeface="Helvetica"/>
                </a:rPr>
                <a:t>Sit Amet</a:t>
              </a:r>
              <a:endParaRPr b="1" sz="1300">
                <a:solidFill>
                  <a:srgbClr val="00ACB3"/>
                </a:solidFill>
                <a:latin typeface="Helvetica"/>
                <a:ea typeface="Helvetica"/>
                <a:cs typeface="Helvetica"/>
                <a:sym typeface="Helvetica"/>
              </a:endParaRPr>
            </a:p>
          </p:txBody>
        </p:sp>
        <p:sp>
          <p:nvSpPr>
            <p:cNvPr id="296" name="Google Shape;296;p38"/>
            <p:cNvSpPr txBox="1"/>
            <p:nvPr/>
          </p:nvSpPr>
          <p:spPr>
            <a:xfrm>
              <a:off x="2699423" y="3117727"/>
              <a:ext cx="1709100" cy="73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100">
                  <a:solidFill>
                    <a:srgbClr val="00ACB3"/>
                  </a:solidFill>
                  <a:latin typeface="Helvetica"/>
                  <a:ea typeface="Helvetica"/>
                  <a:cs typeface="Helvetica"/>
                  <a:sym typeface="Helvetica"/>
                </a:rPr>
                <a:t>Lorem ipsum dolor sit amet, consectetur adipiscing.</a:t>
              </a:r>
              <a:endParaRPr sz="1100">
                <a:solidFill>
                  <a:srgbClr val="00ACB3"/>
                </a:solidFill>
                <a:latin typeface="Helvetica"/>
                <a:ea typeface="Helvetica"/>
                <a:cs typeface="Helvetica"/>
                <a:sym typeface="Helvetica"/>
              </a:endParaRPr>
            </a:p>
          </p:txBody>
        </p:sp>
        <p:sp>
          <p:nvSpPr>
            <p:cNvPr id="297" name="Google Shape;297;p38"/>
            <p:cNvSpPr txBox="1"/>
            <p:nvPr/>
          </p:nvSpPr>
          <p:spPr>
            <a:xfrm>
              <a:off x="3335573" y="2118324"/>
              <a:ext cx="436800" cy="321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900">
                  <a:solidFill>
                    <a:srgbClr val="00ACB3"/>
                  </a:solidFill>
                  <a:latin typeface="Helvetica"/>
                  <a:ea typeface="Helvetica"/>
                  <a:cs typeface="Helvetica"/>
                  <a:sym typeface="Helvetica"/>
                </a:rPr>
                <a:t>20XX</a:t>
              </a:r>
              <a:endParaRPr b="1" sz="900">
                <a:solidFill>
                  <a:srgbClr val="00ACB3"/>
                </a:solidFill>
                <a:latin typeface="Helvetica"/>
                <a:ea typeface="Helvetica"/>
                <a:cs typeface="Helvetica"/>
                <a:sym typeface="Helvetica"/>
              </a:endParaRPr>
            </a:p>
          </p:txBody>
        </p:sp>
      </p:grpSp>
      <p:sp>
        <p:nvSpPr>
          <p:cNvPr id="298" name="Google Shape;298;p38"/>
          <p:cNvSpPr/>
          <p:nvPr/>
        </p:nvSpPr>
        <p:spPr>
          <a:xfrm>
            <a:off x="5491165" y="1810430"/>
            <a:ext cx="632870" cy="656701"/>
          </a:xfrm>
          <a:prstGeom prst="ellipse">
            <a:avLst/>
          </a:prstGeom>
          <a:noFill/>
          <a:ln cap="flat" cmpd="sng" w="38100">
            <a:solidFill>
              <a:srgbClr val="DE8F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Helvetica"/>
              <a:ea typeface="Helvetica"/>
              <a:cs typeface="Helvetica"/>
              <a:sym typeface="Helvetica"/>
            </a:endParaRPr>
          </a:p>
        </p:txBody>
      </p:sp>
      <p:sp>
        <p:nvSpPr>
          <p:cNvPr id="299" name="Google Shape;299;p38"/>
          <p:cNvSpPr txBox="1"/>
          <p:nvPr/>
        </p:nvSpPr>
        <p:spPr>
          <a:xfrm>
            <a:off x="4897596" y="2588101"/>
            <a:ext cx="1820021" cy="493272"/>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rgbClr val="DE8F32"/>
                </a:solidFill>
                <a:latin typeface="Helvetica"/>
                <a:ea typeface="Helvetica"/>
                <a:cs typeface="Helvetica"/>
                <a:sym typeface="Helvetica"/>
              </a:rPr>
              <a:t>Donec Ultrices</a:t>
            </a:r>
            <a:endParaRPr b="1" sz="1300">
              <a:solidFill>
                <a:srgbClr val="DE8F32"/>
              </a:solidFill>
              <a:latin typeface="Helvetica"/>
              <a:ea typeface="Helvetica"/>
              <a:cs typeface="Helvetica"/>
              <a:sym typeface="Helvetica"/>
            </a:endParaRPr>
          </a:p>
        </p:txBody>
      </p:sp>
      <p:sp>
        <p:nvSpPr>
          <p:cNvPr id="300" name="Google Shape;300;p38"/>
          <p:cNvSpPr txBox="1"/>
          <p:nvPr/>
        </p:nvSpPr>
        <p:spPr>
          <a:xfrm>
            <a:off x="4897590" y="3092865"/>
            <a:ext cx="1820021" cy="814827"/>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100">
                <a:solidFill>
                  <a:srgbClr val="DE8F32"/>
                </a:solidFill>
                <a:latin typeface="Helvetica"/>
                <a:ea typeface="Helvetica"/>
                <a:cs typeface="Helvetica"/>
                <a:sym typeface="Helvetica"/>
              </a:rPr>
              <a:t>Lorem ipsum dolor sit amet, consectetur adipiscing. </a:t>
            </a:r>
            <a:endParaRPr sz="1100">
              <a:solidFill>
                <a:srgbClr val="DE8F32"/>
              </a:solidFill>
              <a:latin typeface="Helvetica"/>
              <a:ea typeface="Helvetica"/>
              <a:cs typeface="Helvetica"/>
              <a:sym typeface="Helvetica"/>
            </a:endParaRPr>
          </a:p>
        </p:txBody>
      </p:sp>
      <p:sp>
        <p:nvSpPr>
          <p:cNvPr id="301" name="Google Shape;301;p38"/>
          <p:cNvSpPr txBox="1"/>
          <p:nvPr/>
        </p:nvSpPr>
        <p:spPr>
          <a:xfrm>
            <a:off x="5575026" y="1988528"/>
            <a:ext cx="465148" cy="354705"/>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900">
                <a:solidFill>
                  <a:srgbClr val="DE8F32"/>
                </a:solidFill>
                <a:latin typeface="Helvetica"/>
                <a:ea typeface="Helvetica"/>
                <a:cs typeface="Helvetica"/>
                <a:sym typeface="Helvetica"/>
              </a:rPr>
              <a:t>20XX</a:t>
            </a:r>
            <a:endParaRPr b="1" sz="900">
              <a:solidFill>
                <a:srgbClr val="DE8F32"/>
              </a:solidFill>
              <a:latin typeface="Helvetica"/>
              <a:ea typeface="Helvetica"/>
              <a:cs typeface="Helvetica"/>
              <a:sym typeface="Helvetica"/>
            </a:endParaRPr>
          </a:p>
        </p:txBody>
      </p:sp>
      <p:sp>
        <p:nvSpPr>
          <p:cNvPr id="302" name="Google Shape;302;p38"/>
          <p:cNvSpPr/>
          <p:nvPr/>
        </p:nvSpPr>
        <p:spPr>
          <a:xfrm>
            <a:off x="7708263" y="1810430"/>
            <a:ext cx="632870" cy="656701"/>
          </a:xfrm>
          <a:prstGeom prst="ellipse">
            <a:avLst/>
          </a:prstGeom>
          <a:noFill/>
          <a:ln cap="flat" cmpd="sng" w="38100">
            <a:solidFill>
              <a:srgbClr val="00AC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Helvetica"/>
              <a:ea typeface="Helvetica"/>
              <a:cs typeface="Helvetica"/>
              <a:sym typeface="Helvetica"/>
            </a:endParaRPr>
          </a:p>
        </p:txBody>
      </p:sp>
      <p:sp>
        <p:nvSpPr>
          <p:cNvPr id="303" name="Google Shape;303;p38"/>
          <p:cNvSpPr txBox="1"/>
          <p:nvPr/>
        </p:nvSpPr>
        <p:spPr>
          <a:xfrm>
            <a:off x="7114690" y="2588101"/>
            <a:ext cx="1820021" cy="493272"/>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rgbClr val="00ACB3"/>
                </a:solidFill>
                <a:latin typeface="Helvetica"/>
                <a:ea typeface="Helvetica"/>
                <a:cs typeface="Helvetica"/>
                <a:sym typeface="Helvetica"/>
              </a:rPr>
              <a:t>Litora</a:t>
            </a:r>
            <a:endParaRPr b="1" sz="1300">
              <a:solidFill>
                <a:srgbClr val="00ACB3"/>
              </a:solidFill>
              <a:latin typeface="Helvetica"/>
              <a:ea typeface="Helvetica"/>
              <a:cs typeface="Helvetica"/>
              <a:sym typeface="Helvetica"/>
            </a:endParaRPr>
          </a:p>
        </p:txBody>
      </p:sp>
      <p:sp>
        <p:nvSpPr>
          <p:cNvPr id="304" name="Google Shape;304;p38"/>
          <p:cNvSpPr txBox="1"/>
          <p:nvPr/>
        </p:nvSpPr>
        <p:spPr>
          <a:xfrm>
            <a:off x="7114688" y="3092868"/>
            <a:ext cx="1820021" cy="814827"/>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100">
                <a:solidFill>
                  <a:srgbClr val="00ACB3"/>
                </a:solidFill>
                <a:latin typeface="Helvetica"/>
                <a:ea typeface="Helvetica"/>
                <a:cs typeface="Helvetica"/>
                <a:sym typeface="Helvetica"/>
              </a:rPr>
              <a:t>Lorem ipsum dolor sit amet, consectetur adipiscing.</a:t>
            </a:r>
            <a:endParaRPr sz="1100">
              <a:solidFill>
                <a:srgbClr val="00ACB3"/>
              </a:solidFill>
              <a:latin typeface="Helvetica"/>
              <a:ea typeface="Helvetica"/>
              <a:cs typeface="Helvetica"/>
              <a:sym typeface="Helvetica"/>
            </a:endParaRPr>
          </a:p>
        </p:txBody>
      </p:sp>
      <p:sp>
        <p:nvSpPr>
          <p:cNvPr id="305" name="Google Shape;305;p38"/>
          <p:cNvSpPr txBox="1"/>
          <p:nvPr/>
        </p:nvSpPr>
        <p:spPr>
          <a:xfrm>
            <a:off x="7792124" y="1988528"/>
            <a:ext cx="465148" cy="354705"/>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900">
                <a:solidFill>
                  <a:srgbClr val="00ACB3"/>
                </a:solidFill>
                <a:latin typeface="Helvetica"/>
                <a:ea typeface="Helvetica"/>
                <a:cs typeface="Helvetica"/>
                <a:sym typeface="Helvetica"/>
              </a:rPr>
              <a:t>20XX</a:t>
            </a:r>
            <a:endParaRPr b="1" sz="900">
              <a:solidFill>
                <a:srgbClr val="00ACB3"/>
              </a:solidFill>
              <a:latin typeface="Helvetica"/>
              <a:ea typeface="Helvetica"/>
              <a:cs typeface="Helvetica"/>
              <a:sym typeface="Helvetica"/>
            </a:endParaRPr>
          </a:p>
        </p:txBody>
      </p:sp>
      <p:sp>
        <p:nvSpPr>
          <p:cNvPr id="306" name="Google Shape;306;p38"/>
          <p:cNvSpPr/>
          <p:nvPr/>
        </p:nvSpPr>
        <p:spPr>
          <a:xfrm>
            <a:off x="4424837" y="2131909"/>
            <a:ext cx="633000" cy="40800"/>
          </a:xfrm>
          <a:prstGeom prst="roundRect">
            <a:avLst>
              <a:gd fmla="val 50000" name="adj"/>
            </a:avLst>
          </a:prstGeom>
          <a:solidFill>
            <a:srgbClr val="00AC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Helvetica"/>
              <a:ea typeface="Helvetica"/>
              <a:cs typeface="Helvetica"/>
              <a:sym typeface="Helvetica"/>
            </a:endParaRPr>
          </a:p>
        </p:txBody>
      </p:sp>
      <p:sp>
        <p:nvSpPr>
          <p:cNvPr id="307" name="Google Shape;307;p38"/>
          <p:cNvSpPr/>
          <p:nvPr/>
        </p:nvSpPr>
        <p:spPr>
          <a:xfrm>
            <a:off x="6642081" y="2131909"/>
            <a:ext cx="633000" cy="40800"/>
          </a:xfrm>
          <a:prstGeom prst="roundRect">
            <a:avLst>
              <a:gd fmla="val 50000" name="adj"/>
            </a:avLst>
          </a:prstGeom>
          <a:solidFill>
            <a:srgbClr val="DE8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Helvetica"/>
              <a:ea typeface="Helvetica"/>
              <a:cs typeface="Helvetica"/>
              <a:sym typeface="Helvetic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1"/>
          <p:cNvSpPr txBox="1"/>
          <p:nvPr>
            <p:ph idx="1" type="body"/>
          </p:nvPr>
        </p:nvSpPr>
        <p:spPr>
          <a:xfrm>
            <a:off x="1091800" y="741361"/>
            <a:ext cx="6538200" cy="2263500"/>
          </a:xfrm>
          <a:prstGeom prst="rect">
            <a:avLst/>
          </a:prstGeom>
        </p:spPr>
        <p:txBody>
          <a:bodyPr anchorCtr="0" anchor="t" bIns="91425" lIns="91425" spcFirstLastPara="1" rIns="91425" wrap="square" tIns="91425">
            <a:noAutofit/>
          </a:bodyPr>
          <a:lstStyle/>
          <a:p>
            <a:pPr indent="0" lvl="0" marL="914400" rtl="0" algn="just">
              <a:lnSpc>
                <a:spcPct val="95000"/>
              </a:lnSpc>
              <a:spcBef>
                <a:spcPts val="0"/>
              </a:spcBef>
              <a:spcAft>
                <a:spcPts val="0"/>
              </a:spcAft>
              <a:buClr>
                <a:schemeClr val="dk1"/>
              </a:buClr>
              <a:buSzPts val="770"/>
              <a:buFont typeface="Arial"/>
              <a:buNone/>
            </a:pPr>
            <a:r>
              <a:t/>
            </a:r>
            <a:endParaRPr sz="1240">
              <a:solidFill>
                <a:schemeClr val="dk1"/>
              </a:solidFill>
              <a:highlight>
                <a:schemeClr val="lt1"/>
              </a:highlight>
              <a:latin typeface="Helvetica Neue"/>
              <a:ea typeface="Helvetica Neue"/>
              <a:cs typeface="Helvetica Neue"/>
              <a:sym typeface="Helvetica Neue"/>
            </a:endParaRPr>
          </a:p>
          <a:p>
            <a:pPr indent="-307340" lvl="0" marL="457200" rtl="0" algn="just">
              <a:lnSpc>
                <a:spcPct val="95000"/>
              </a:lnSpc>
              <a:spcBef>
                <a:spcPts val="0"/>
              </a:spcBef>
              <a:spcAft>
                <a:spcPts val="0"/>
              </a:spcAft>
              <a:buClr>
                <a:schemeClr val="dk1"/>
              </a:buClr>
              <a:buSzPts val="1240"/>
              <a:buFont typeface="Helvetica Neue"/>
              <a:buAutoNum type="arabicPeriod"/>
            </a:pPr>
            <a:r>
              <a:rPr lang="en" sz="1240">
                <a:solidFill>
                  <a:schemeClr val="dk1"/>
                </a:solidFill>
                <a:highlight>
                  <a:schemeClr val="lt1"/>
                </a:highlight>
                <a:latin typeface="Helvetica Neue"/>
                <a:ea typeface="Helvetica Neue"/>
                <a:cs typeface="Helvetica Neue"/>
                <a:sym typeface="Helvetica Neue"/>
              </a:rPr>
              <a:t>Lorem Ipsum, X.</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rPr lang="en" sz="1240">
                <a:solidFill>
                  <a:schemeClr val="dk1"/>
                </a:solidFill>
                <a:highlight>
                  <a:schemeClr val="lt1"/>
                </a:highlight>
                <a:latin typeface="Helvetica Neue"/>
                <a:ea typeface="Helvetica Neue"/>
                <a:cs typeface="Helvetica Neue"/>
                <a:sym typeface="Helvetica Neue"/>
              </a:rPr>
              <a:t> </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t/>
            </a:r>
            <a:endParaRPr sz="1240">
              <a:solidFill>
                <a:schemeClr val="dk1"/>
              </a:solidFill>
              <a:highlight>
                <a:schemeClr val="lt1"/>
              </a:highlight>
              <a:latin typeface="Helvetica Neue"/>
              <a:ea typeface="Helvetica Neue"/>
              <a:cs typeface="Helvetica Neue"/>
              <a:sym typeface="Helvetica Neue"/>
            </a:endParaRPr>
          </a:p>
          <a:p>
            <a:pPr indent="-307340" lvl="0" marL="457200" rtl="0" algn="just">
              <a:lnSpc>
                <a:spcPct val="95000"/>
              </a:lnSpc>
              <a:spcBef>
                <a:spcPts val="0"/>
              </a:spcBef>
              <a:spcAft>
                <a:spcPts val="0"/>
              </a:spcAft>
              <a:buClr>
                <a:schemeClr val="dk1"/>
              </a:buClr>
              <a:buSzPts val="1240"/>
              <a:buFont typeface="Helvetica Neue"/>
              <a:buAutoNum type="arabicPeriod"/>
            </a:pPr>
            <a:r>
              <a:rPr lang="en" sz="1240">
                <a:solidFill>
                  <a:schemeClr val="dk1"/>
                </a:solidFill>
                <a:highlight>
                  <a:schemeClr val="lt1"/>
                </a:highlight>
                <a:latin typeface="Helvetica Neue"/>
                <a:ea typeface="Helvetica Neue"/>
                <a:cs typeface="Helvetica Neue"/>
                <a:sym typeface="Helvetica Neue"/>
              </a:rPr>
              <a:t>Lorem Ipsum, X.</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rPr lang="en" sz="1240">
                <a:solidFill>
                  <a:schemeClr val="dk1"/>
                </a:solidFill>
                <a:highlight>
                  <a:schemeClr val="lt1"/>
                </a:highlight>
                <a:latin typeface="Helvetica Neue"/>
                <a:ea typeface="Helvetica Neue"/>
                <a:cs typeface="Helvetica Neue"/>
                <a:sym typeface="Helvetica Neue"/>
              </a:rPr>
              <a:t> </a:t>
            </a:r>
            <a:endParaRPr sz="1240">
              <a:solidFill>
                <a:schemeClr val="dk1"/>
              </a:solidFill>
              <a:highlight>
                <a:schemeClr val="lt1"/>
              </a:highlight>
              <a:latin typeface="Helvetica Neue"/>
              <a:ea typeface="Helvetica Neue"/>
              <a:cs typeface="Helvetica Neue"/>
              <a:sym typeface="Helvetica Neue"/>
            </a:endParaRPr>
          </a:p>
          <a:p>
            <a:pPr indent="-307340" lvl="0" marL="457200" rtl="0" algn="just">
              <a:lnSpc>
                <a:spcPct val="95000"/>
              </a:lnSpc>
              <a:spcBef>
                <a:spcPts val="0"/>
              </a:spcBef>
              <a:spcAft>
                <a:spcPts val="0"/>
              </a:spcAft>
              <a:buClr>
                <a:schemeClr val="dk1"/>
              </a:buClr>
              <a:buSzPts val="1240"/>
              <a:buFont typeface="Helvetica Neue"/>
              <a:buAutoNum type="arabicPeriod"/>
            </a:pPr>
            <a:r>
              <a:rPr lang="en" sz="1240">
                <a:solidFill>
                  <a:schemeClr val="dk1"/>
                </a:solidFill>
                <a:highlight>
                  <a:schemeClr val="lt1"/>
                </a:highlight>
                <a:latin typeface="Helvetica Neue"/>
                <a:ea typeface="Helvetica Neue"/>
                <a:cs typeface="Helvetica Neue"/>
                <a:sym typeface="Helvetica Neue"/>
              </a:rPr>
              <a:t>Lorem Ipsum, X.</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rPr lang="en" sz="1240">
                <a:solidFill>
                  <a:schemeClr val="dk1"/>
                </a:solidFill>
                <a:highlight>
                  <a:schemeClr val="lt1"/>
                </a:highlight>
                <a:latin typeface="Helvetica Neue"/>
                <a:ea typeface="Helvetica Neue"/>
                <a:cs typeface="Helvetica Neue"/>
                <a:sym typeface="Helvetica Neue"/>
              </a:rPr>
              <a:t> </a:t>
            </a:r>
            <a:endParaRPr sz="1240">
              <a:solidFill>
                <a:schemeClr val="dk1"/>
              </a:solidFill>
              <a:highlight>
                <a:schemeClr val="lt1"/>
              </a:highlight>
              <a:latin typeface="Helvetica Neue"/>
              <a:ea typeface="Helvetica Neue"/>
              <a:cs typeface="Helvetica Neue"/>
              <a:sym typeface="Helvetica Neue"/>
            </a:endParaRPr>
          </a:p>
          <a:p>
            <a:pPr indent="-307340" lvl="0" marL="457200" rtl="0" algn="just">
              <a:lnSpc>
                <a:spcPct val="95000"/>
              </a:lnSpc>
              <a:spcBef>
                <a:spcPts val="0"/>
              </a:spcBef>
              <a:spcAft>
                <a:spcPts val="0"/>
              </a:spcAft>
              <a:buClr>
                <a:schemeClr val="dk1"/>
              </a:buClr>
              <a:buSzPts val="1240"/>
              <a:buFont typeface="Helvetica Neue"/>
              <a:buAutoNum type="arabicPeriod"/>
            </a:pPr>
            <a:r>
              <a:rPr lang="en" sz="1240">
                <a:solidFill>
                  <a:schemeClr val="dk1"/>
                </a:solidFill>
                <a:highlight>
                  <a:schemeClr val="lt1"/>
                </a:highlight>
                <a:latin typeface="Helvetica Neue"/>
                <a:ea typeface="Helvetica Neue"/>
                <a:cs typeface="Helvetica Neue"/>
                <a:sym typeface="Helvetica Neue"/>
              </a:rPr>
              <a:t>Lorem Ipsum, X.</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rPr lang="en" sz="1240">
                <a:solidFill>
                  <a:schemeClr val="dk1"/>
                </a:solidFill>
                <a:highlight>
                  <a:schemeClr val="lt1"/>
                </a:highlight>
                <a:latin typeface="Helvetica Neue"/>
                <a:ea typeface="Helvetica Neue"/>
                <a:cs typeface="Helvetica Neue"/>
                <a:sym typeface="Helvetica Neue"/>
              </a:rPr>
              <a:t> </a:t>
            </a:r>
            <a:endParaRPr sz="1240">
              <a:solidFill>
                <a:schemeClr val="dk1"/>
              </a:solidFill>
              <a:highlight>
                <a:schemeClr val="lt1"/>
              </a:highlight>
              <a:latin typeface="Helvetica Neue"/>
              <a:ea typeface="Helvetica Neue"/>
              <a:cs typeface="Helvetica Neue"/>
              <a:sym typeface="Helvetica Neue"/>
            </a:endParaRPr>
          </a:p>
          <a:p>
            <a:pPr indent="-307340" lvl="0" marL="457200" rtl="0" algn="just">
              <a:lnSpc>
                <a:spcPct val="95000"/>
              </a:lnSpc>
              <a:spcBef>
                <a:spcPts val="0"/>
              </a:spcBef>
              <a:spcAft>
                <a:spcPts val="0"/>
              </a:spcAft>
              <a:buClr>
                <a:schemeClr val="dk1"/>
              </a:buClr>
              <a:buSzPts val="1240"/>
              <a:buFont typeface="Helvetica Neue"/>
              <a:buAutoNum type="arabicPeriod"/>
            </a:pPr>
            <a:r>
              <a:rPr lang="en" sz="1240">
                <a:solidFill>
                  <a:schemeClr val="dk1"/>
                </a:solidFill>
                <a:highlight>
                  <a:schemeClr val="lt1"/>
                </a:highlight>
                <a:latin typeface="Helvetica Neue"/>
                <a:ea typeface="Helvetica Neue"/>
                <a:cs typeface="Helvetica Neue"/>
                <a:sym typeface="Helvetica Neue"/>
              </a:rPr>
              <a:t>Lorem Ipsum, X.</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rPr lang="en" sz="1240">
                <a:solidFill>
                  <a:schemeClr val="dk1"/>
                </a:solidFill>
                <a:highlight>
                  <a:schemeClr val="lt1"/>
                </a:highlight>
                <a:latin typeface="Helvetica Neue"/>
                <a:ea typeface="Helvetica Neue"/>
                <a:cs typeface="Helvetica Neue"/>
                <a:sym typeface="Helvetica Neue"/>
              </a:rPr>
              <a:t> </a:t>
            </a:r>
            <a:endParaRPr sz="1240">
              <a:solidFill>
                <a:schemeClr val="dk1"/>
              </a:solidFill>
              <a:highlight>
                <a:schemeClr val="lt1"/>
              </a:highlight>
              <a:latin typeface="Helvetica Neue"/>
              <a:ea typeface="Helvetica Neue"/>
              <a:cs typeface="Helvetica Neue"/>
              <a:sym typeface="Helvetica Neue"/>
            </a:endParaRPr>
          </a:p>
          <a:p>
            <a:pPr indent="-307340" lvl="0" marL="457200" rtl="0" algn="just">
              <a:lnSpc>
                <a:spcPct val="95000"/>
              </a:lnSpc>
              <a:spcBef>
                <a:spcPts val="0"/>
              </a:spcBef>
              <a:spcAft>
                <a:spcPts val="0"/>
              </a:spcAft>
              <a:buClr>
                <a:schemeClr val="dk1"/>
              </a:buClr>
              <a:buSzPts val="1240"/>
              <a:buFont typeface="Helvetica Neue"/>
              <a:buAutoNum type="arabicPeriod"/>
            </a:pPr>
            <a:r>
              <a:rPr lang="en" sz="1240">
                <a:solidFill>
                  <a:schemeClr val="dk1"/>
                </a:solidFill>
                <a:highlight>
                  <a:schemeClr val="lt1"/>
                </a:highlight>
                <a:latin typeface="Helvetica Neue"/>
                <a:ea typeface="Helvetica Neue"/>
                <a:cs typeface="Helvetica Neue"/>
                <a:sym typeface="Helvetica Neue"/>
              </a:rPr>
              <a:t>Lorem Ipsum, X.</a:t>
            </a:r>
            <a:endParaRPr sz="1240"/>
          </a:p>
        </p:txBody>
      </p:sp>
      <p:sp>
        <p:nvSpPr>
          <p:cNvPr id="141" name="Google Shape;141;p21"/>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42" name="Google Shape;142;p21"/>
          <p:cNvSpPr txBox="1"/>
          <p:nvPr>
            <p:ph idx="2" type="sldNum"/>
          </p:nvPr>
        </p:nvSpPr>
        <p:spPr>
          <a:xfrm>
            <a:off x="8527200" y="4685836"/>
            <a:ext cx="548700" cy="33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9"/>
          <p:cNvSpPr txBox="1"/>
          <p:nvPr>
            <p:ph idx="1" type="body"/>
          </p:nvPr>
        </p:nvSpPr>
        <p:spPr>
          <a:xfrm>
            <a:off x="1288650" y="4051730"/>
            <a:ext cx="5998800" cy="605100"/>
          </a:xfrm>
          <a:prstGeom prst="rect">
            <a:avLst/>
          </a:prstGeom>
        </p:spPr>
        <p:txBody>
          <a:bodyPr anchorCtr="0" anchor="ctr"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a:t>
            </a:r>
            <a:endParaRPr/>
          </a:p>
        </p:txBody>
      </p:sp>
      <p:sp>
        <p:nvSpPr>
          <p:cNvPr id="313" name="Google Shape;313;p39"/>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14" name="Google Shape;314;p39"/>
          <p:cNvSpPr/>
          <p:nvPr/>
        </p:nvSpPr>
        <p:spPr>
          <a:xfrm rot="-5400000">
            <a:off x="4501800" y="234716"/>
            <a:ext cx="670500" cy="6036600"/>
          </a:xfrm>
          <a:prstGeom prst="roundRect">
            <a:avLst>
              <a:gd fmla="val 50000" name="adj"/>
            </a:avLst>
          </a:prstGeom>
          <a:solidFill>
            <a:srgbClr val="DEAB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9"/>
          <p:cNvSpPr txBox="1"/>
          <p:nvPr/>
        </p:nvSpPr>
        <p:spPr>
          <a:xfrm>
            <a:off x="5207456" y="2917766"/>
            <a:ext cx="2337900" cy="657000"/>
          </a:xfrm>
          <a:prstGeom prst="rect">
            <a:avLst/>
          </a:prstGeom>
          <a:noFill/>
          <a:ln>
            <a:noFill/>
          </a:ln>
        </p:spPr>
        <p:txBody>
          <a:bodyPr anchorCtr="0" anchor="ctr" bIns="91425" lIns="91425" spcFirstLastPara="1" rIns="91425" wrap="square" tIns="91425">
            <a:noAutofit/>
          </a:bodyPr>
          <a:lstStyle/>
          <a:p>
            <a:pPr indent="-279400" lvl="0" marL="457200" rtl="0" algn="l">
              <a:lnSpc>
                <a:spcPct val="115000"/>
              </a:lnSpc>
              <a:spcBef>
                <a:spcPts val="0"/>
              </a:spcBef>
              <a:spcAft>
                <a:spcPts val="0"/>
              </a:spcAft>
              <a:buClr>
                <a:srgbClr val="FFFFFF"/>
              </a:buClr>
              <a:buSzPts val="800"/>
              <a:buFont typeface="Roboto"/>
              <a:buChar char="●"/>
            </a:pPr>
            <a:r>
              <a:rPr lang="en" sz="1100">
                <a:solidFill>
                  <a:srgbClr val="FFFFFF"/>
                </a:solidFill>
                <a:latin typeface="Roboto"/>
                <a:ea typeface="Roboto"/>
                <a:cs typeface="Roboto"/>
                <a:sym typeface="Roboto"/>
              </a:rPr>
              <a:t>Donec risus dolor porta venenatis </a:t>
            </a:r>
            <a:endParaRPr sz="1100">
              <a:solidFill>
                <a:srgbClr val="FFFFFF"/>
              </a:solidFill>
              <a:latin typeface="Roboto"/>
              <a:ea typeface="Roboto"/>
              <a:cs typeface="Roboto"/>
              <a:sym typeface="Roboto"/>
            </a:endParaRPr>
          </a:p>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Pharetra luctus felis</a:t>
            </a:r>
            <a:endParaRPr sz="800">
              <a:solidFill>
                <a:srgbClr val="FFFFFF"/>
              </a:solidFill>
              <a:latin typeface="Roboto"/>
              <a:ea typeface="Roboto"/>
              <a:cs typeface="Roboto"/>
              <a:sym typeface="Roboto"/>
            </a:endParaRPr>
          </a:p>
        </p:txBody>
      </p:sp>
      <p:sp>
        <p:nvSpPr>
          <p:cNvPr id="316" name="Google Shape;316;p39"/>
          <p:cNvSpPr txBox="1"/>
          <p:nvPr/>
        </p:nvSpPr>
        <p:spPr>
          <a:xfrm>
            <a:off x="2602006" y="2917766"/>
            <a:ext cx="2337900" cy="657000"/>
          </a:xfrm>
          <a:prstGeom prst="rect">
            <a:avLst/>
          </a:prstGeom>
          <a:noFill/>
          <a:ln>
            <a:noFill/>
          </a:ln>
        </p:spPr>
        <p:txBody>
          <a:bodyPr anchorCtr="0" anchor="ctr" bIns="91425" lIns="91425" spcFirstLastPara="1" rIns="91425" wrap="square" tIns="91425">
            <a:noAutofit/>
          </a:bodyPr>
          <a:lstStyle/>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Donec risus dolor porta venenatis </a:t>
            </a:r>
            <a:endParaRPr sz="1100">
              <a:solidFill>
                <a:srgbClr val="FFFFFF"/>
              </a:solidFill>
              <a:latin typeface="Roboto"/>
              <a:ea typeface="Roboto"/>
              <a:cs typeface="Roboto"/>
              <a:sym typeface="Roboto"/>
            </a:endParaRPr>
          </a:p>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Pharetra luctus felis</a:t>
            </a:r>
            <a:endParaRPr sz="800">
              <a:solidFill>
                <a:srgbClr val="FFFFFF"/>
              </a:solidFill>
              <a:latin typeface="Roboto"/>
              <a:ea typeface="Roboto"/>
              <a:cs typeface="Roboto"/>
              <a:sym typeface="Roboto"/>
            </a:endParaRPr>
          </a:p>
        </p:txBody>
      </p:sp>
      <p:sp>
        <p:nvSpPr>
          <p:cNvPr id="317" name="Google Shape;317;p39"/>
          <p:cNvSpPr/>
          <p:nvPr/>
        </p:nvSpPr>
        <p:spPr>
          <a:xfrm rot="-5400000">
            <a:off x="1609200" y="2597216"/>
            <a:ext cx="670500" cy="1311600"/>
          </a:xfrm>
          <a:prstGeom prst="roundRect">
            <a:avLst>
              <a:gd fmla="val 50000" name="adj"/>
            </a:avLst>
          </a:prstGeom>
          <a:solidFill>
            <a:srgbClr val="DE8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9"/>
          <p:cNvSpPr/>
          <p:nvPr/>
        </p:nvSpPr>
        <p:spPr>
          <a:xfrm>
            <a:off x="1356905" y="2991769"/>
            <a:ext cx="522300" cy="522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9"/>
          <p:cNvSpPr/>
          <p:nvPr/>
        </p:nvSpPr>
        <p:spPr>
          <a:xfrm>
            <a:off x="1402405" y="3037268"/>
            <a:ext cx="431400" cy="431400"/>
          </a:xfrm>
          <a:prstGeom prst="pie">
            <a:avLst>
              <a:gd fmla="val 16226349" name="adj1"/>
              <a:gd fmla="val 10795968" name="adj2"/>
            </a:avLst>
          </a:prstGeom>
          <a:solidFill>
            <a:srgbClr val="DE8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9"/>
          <p:cNvSpPr/>
          <p:nvPr/>
        </p:nvSpPr>
        <p:spPr>
          <a:xfrm>
            <a:off x="1882499" y="3060716"/>
            <a:ext cx="608400" cy="39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Roboto Light"/>
                <a:ea typeface="Roboto Light"/>
                <a:cs typeface="Roboto Light"/>
                <a:sym typeface="Roboto Light"/>
              </a:rPr>
              <a:t>75%</a:t>
            </a:r>
            <a:endParaRPr sz="1800">
              <a:solidFill>
                <a:srgbClr val="FFFFFF"/>
              </a:solidFill>
              <a:latin typeface="Roboto Light"/>
              <a:ea typeface="Roboto Light"/>
              <a:cs typeface="Roboto Light"/>
              <a:sym typeface="Roboto Light"/>
            </a:endParaRPr>
          </a:p>
        </p:txBody>
      </p:sp>
      <p:cxnSp>
        <p:nvCxnSpPr>
          <p:cNvPr id="321" name="Google Shape;321;p39"/>
          <p:cNvCxnSpPr/>
          <p:nvPr/>
        </p:nvCxnSpPr>
        <p:spPr>
          <a:xfrm>
            <a:off x="5067216" y="3029709"/>
            <a:ext cx="0" cy="444600"/>
          </a:xfrm>
          <a:prstGeom prst="straightConnector1">
            <a:avLst/>
          </a:prstGeom>
          <a:noFill/>
          <a:ln cap="flat" cmpd="sng" w="9525">
            <a:solidFill>
              <a:srgbClr val="FFFFFF"/>
            </a:solidFill>
            <a:prstDash val="dot"/>
            <a:round/>
            <a:headEnd len="sm" w="sm" type="none"/>
            <a:tailEnd len="sm" w="sm" type="none"/>
          </a:ln>
        </p:spPr>
      </p:cxnSp>
      <p:sp>
        <p:nvSpPr>
          <p:cNvPr id="322" name="Google Shape;322;p39"/>
          <p:cNvSpPr/>
          <p:nvPr/>
        </p:nvSpPr>
        <p:spPr>
          <a:xfrm rot="-5400000">
            <a:off x="4501800" y="-446559"/>
            <a:ext cx="670500" cy="6036600"/>
          </a:xfrm>
          <a:prstGeom prst="roundRect">
            <a:avLst>
              <a:gd fmla="val 50000" name="adj"/>
            </a:avLst>
          </a:prstGeom>
          <a:solidFill>
            <a:srgbClr val="DEAB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9"/>
          <p:cNvSpPr txBox="1"/>
          <p:nvPr/>
        </p:nvSpPr>
        <p:spPr>
          <a:xfrm>
            <a:off x="5207456" y="2236491"/>
            <a:ext cx="2337900" cy="657000"/>
          </a:xfrm>
          <a:prstGeom prst="rect">
            <a:avLst/>
          </a:prstGeom>
          <a:noFill/>
          <a:ln>
            <a:noFill/>
          </a:ln>
        </p:spPr>
        <p:txBody>
          <a:bodyPr anchorCtr="0" anchor="ctr" bIns="91425" lIns="91425" spcFirstLastPara="1" rIns="91425" wrap="square" tIns="91425">
            <a:noAutofit/>
          </a:bodyPr>
          <a:lstStyle/>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Donec risus dolor porta venenatis </a:t>
            </a:r>
            <a:endParaRPr sz="1100">
              <a:solidFill>
                <a:srgbClr val="FFFFFF"/>
              </a:solidFill>
              <a:latin typeface="Roboto"/>
              <a:ea typeface="Roboto"/>
              <a:cs typeface="Roboto"/>
              <a:sym typeface="Roboto"/>
            </a:endParaRPr>
          </a:p>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Pharetra luctus felis</a:t>
            </a:r>
            <a:endParaRPr sz="800">
              <a:solidFill>
                <a:srgbClr val="FFFFFF"/>
              </a:solidFill>
              <a:latin typeface="Roboto"/>
              <a:ea typeface="Roboto"/>
              <a:cs typeface="Roboto"/>
              <a:sym typeface="Roboto"/>
            </a:endParaRPr>
          </a:p>
        </p:txBody>
      </p:sp>
      <p:sp>
        <p:nvSpPr>
          <p:cNvPr id="324" name="Google Shape;324;p39"/>
          <p:cNvSpPr txBox="1"/>
          <p:nvPr/>
        </p:nvSpPr>
        <p:spPr>
          <a:xfrm>
            <a:off x="2602006" y="2236491"/>
            <a:ext cx="2337900" cy="657000"/>
          </a:xfrm>
          <a:prstGeom prst="rect">
            <a:avLst/>
          </a:prstGeom>
          <a:noFill/>
          <a:ln>
            <a:noFill/>
          </a:ln>
        </p:spPr>
        <p:txBody>
          <a:bodyPr anchorCtr="0" anchor="ctr" bIns="91425" lIns="91425" spcFirstLastPara="1" rIns="91425" wrap="square" tIns="91425">
            <a:noAutofit/>
          </a:bodyPr>
          <a:lstStyle/>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Donec risus dolor porta venenatis </a:t>
            </a:r>
            <a:endParaRPr sz="1100">
              <a:solidFill>
                <a:srgbClr val="FFFFFF"/>
              </a:solidFill>
              <a:latin typeface="Roboto"/>
              <a:ea typeface="Roboto"/>
              <a:cs typeface="Roboto"/>
              <a:sym typeface="Roboto"/>
            </a:endParaRPr>
          </a:p>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Pharetra luctus felis</a:t>
            </a:r>
            <a:endParaRPr sz="800">
              <a:solidFill>
                <a:srgbClr val="FFFFFF"/>
              </a:solidFill>
              <a:latin typeface="Roboto"/>
              <a:ea typeface="Roboto"/>
              <a:cs typeface="Roboto"/>
              <a:sym typeface="Roboto"/>
            </a:endParaRPr>
          </a:p>
        </p:txBody>
      </p:sp>
      <p:sp>
        <p:nvSpPr>
          <p:cNvPr id="325" name="Google Shape;325;p39"/>
          <p:cNvSpPr/>
          <p:nvPr/>
        </p:nvSpPr>
        <p:spPr>
          <a:xfrm rot="-5400000">
            <a:off x="1609200" y="1915941"/>
            <a:ext cx="670500" cy="1311600"/>
          </a:xfrm>
          <a:prstGeom prst="roundRect">
            <a:avLst>
              <a:gd fmla="val 50000" name="adj"/>
            </a:avLst>
          </a:prstGeom>
          <a:solidFill>
            <a:srgbClr val="DE8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9"/>
          <p:cNvSpPr/>
          <p:nvPr/>
        </p:nvSpPr>
        <p:spPr>
          <a:xfrm>
            <a:off x="1356905" y="2310494"/>
            <a:ext cx="522300" cy="522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9"/>
          <p:cNvSpPr/>
          <p:nvPr/>
        </p:nvSpPr>
        <p:spPr>
          <a:xfrm>
            <a:off x="1402405" y="2355993"/>
            <a:ext cx="431400" cy="431400"/>
          </a:xfrm>
          <a:prstGeom prst="pie">
            <a:avLst>
              <a:gd fmla="val 16226349" name="adj1"/>
              <a:gd fmla="val 10795968" name="adj2"/>
            </a:avLst>
          </a:prstGeom>
          <a:solidFill>
            <a:srgbClr val="DE8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9"/>
          <p:cNvSpPr/>
          <p:nvPr/>
        </p:nvSpPr>
        <p:spPr>
          <a:xfrm>
            <a:off x="1882499" y="2379441"/>
            <a:ext cx="608400" cy="39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Roboto Light"/>
                <a:ea typeface="Roboto Light"/>
                <a:cs typeface="Roboto Light"/>
                <a:sym typeface="Roboto Light"/>
              </a:rPr>
              <a:t>75%</a:t>
            </a:r>
            <a:endParaRPr sz="1800">
              <a:solidFill>
                <a:srgbClr val="FFFFFF"/>
              </a:solidFill>
              <a:latin typeface="Roboto Light"/>
              <a:ea typeface="Roboto Light"/>
              <a:cs typeface="Roboto Light"/>
              <a:sym typeface="Roboto Light"/>
            </a:endParaRPr>
          </a:p>
        </p:txBody>
      </p:sp>
      <p:cxnSp>
        <p:nvCxnSpPr>
          <p:cNvPr id="329" name="Google Shape;329;p39"/>
          <p:cNvCxnSpPr/>
          <p:nvPr/>
        </p:nvCxnSpPr>
        <p:spPr>
          <a:xfrm>
            <a:off x="5067216" y="2348434"/>
            <a:ext cx="0" cy="444600"/>
          </a:xfrm>
          <a:prstGeom prst="straightConnector1">
            <a:avLst/>
          </a:prstGeom>
          <a:noFill/>
          <a:ln cap="flat" cmpd="sng" w="9525">
            <a:solidFill>
              <a:srgbClr val="FFFFFF"/>
            </a:solidFill>
            <a:prstDash val="dot"/>
            <a:round/>
            <a:headEnd len="sm" w="sm" type="none"/>
            <a:tailEnd len="sm" w="sm" type="none"/>
          </a:ln>
        </p:spPr>
      </p:cxnSp>
      <p:sp>
        <p:nvSpPr>
          <p:cNvPr id="330" name="Google Shape;330;p39"/>
          <p:cNvSpPr/>
          <p:nvPr/>
        </p:nvSpPr>
        <p:spPr>
          <a:xfrm rot="-5400000">
            <a:off x="4501800" y="-1127834"/>
            <a:ext cx="670500" cy="6036600"/>
          </a:xfrm>
          <a:prstGeom prst="roundRect">
            <a:avLst>
              <a:gd fmla="val 50000" name="adj"/>
            </a:avLst>
          </a:prstGeom>
          <a:solidFill>
            <a:srgbClr val="DEAB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9"/>
          <p:cNvSpPr txBox="1"/>
          <p:nvPr/>
        </p:nvSpPr>
        <p:spPr>
          <a:xfrm>
            <a:off x="5207456" y="1555216"/>
            <a:ext cx="2337900" cy="657000"/>
          </a:xfrm>
          <a:prstGeom prst="rect">
            <a:avLst/>
          </a:prstGeom>
          <a:noFill/>
          <a:ln>
            <a:noFill/>
          </a:ln>
        </p:spPr>
        <p:txBody>
          <a:bodyPr anchorCtr="0" anchor="ctr" bIns="91425" lIns="91425" spcFirstLastPara="1" rIns="91425" wrap="square" tIns="91425">
            <a:noAutofit/>
          </a:bodyPr>
          <a:lstStyle/>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Donec risus dolor porta venenatis </a:t>
            </a:r>
            <a:endParaRPr sz="1100">
              <a:solidFill>
                <a:srgbClr val="FFFFFF"/>
              </a:solidFill>
              <a:latin typeface="Roboto"/>
              <a:ea typeface="Roboto"/>
              <a:cs typeface="Roboto"/>
              <a:sym typeface="Roboto"/>
            </a:endParaRPr>
          </a:p>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Pharetra luctus felis</a:t>
            </a:r>
            <a:endParaRPr sz="800">
              <a:solidFill>
                <a:srgbClr val="FFFFFF"/>
              </a:solidFill>
              <a:latin typeface="Roboto"/>
              <a:ea typeface="Roboto"/>
              <a:cs typeface="Roboto"/>
              <a:sym typeface="Roboto"/>
            </a:endParaRPr>
          </a:p>
        </p:txBody>
      </p:sp>
      <p:sp>
        <p:nvSpPr>
          <p:cNvPr id="332" name="Google Shape;332;p39"/>
          <p:cNvSpPr txBox="1"/>
          <p:nvPr/>
        </p:nvSpPr>
        <p:spPr>
          <a:xfrm>
            <a:off x="2602006" y="1555216"/>
            <a:ext cx="2337900" cy="657000"/>
          </a:xfrm>
          <a:prstGeom prst="rect">
            <a:avLst/>
          </a:prstGeom>
          <a:noFill/>
          <a:ln>
            <a:noFill/>
          </a:ln>
        </p:spPr>
        <p:txBody>
          <a:bodyPr anchorCtr="0" anchor="ctr" bIns="91425" lIns="91425" spcFirstLastPara="1" rIns="91425" wrap="square" tIns="91425">
            <a:noAutofit/>
          </a:bodyPr>
          <a:lstStyle/>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Donec risus dolor porta venenatis </a:t>
            </a:r>
            <a:endParaRPr sz="1100">
              <a:solidFill>
                <a:srgbClr val="FFFFFF"/>
              </a:solidFill>
              <a:latin typeface="Roboto"/>
              <a:ea typeface="Roboto"/>
              <a:cs typeface="Roboto"/>
              <a:sym typeface="Roboto"/>
            </a:endParaRPr>
          </a:p>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Pharetra luctus felis</a:t>
            </a:r>
            <a:endParaRPr sz="1100">
              <a:solidFill>
                <a:srgbClr val="FFFFFF"/>
              </a:solidFill>
              <a:latin typeface="Roboto"/>
              <a:ea typeface="Roboto"/>
              <a:cs typeface="Roboto"/>
              <a:sym typeface="Roboto"/>
            </a:endParaRPr>
          </a:p>
        </p:txBody>
      </p:sp>
      <p:sp>
        <p:nvSpPr>
          <p:cNvPr id="333" name="Google Shape;333;p39"/>
          <p:cNvSpPr/>
          <p:nvPr/>
        </p:nvSpPr>
        <p:spPr>
          <a:xfrm rot="-5400000">
            <a:off x="1609200" y="1234666"/>
            <a:ext cx="670500" cy="1311600"/>
          </a:xfrm>
          <a:prstGeom prst="roundRect">
            <a:avLst>
              <a:gd fmla="val 50000" name="adj"/>
            </a:avLst>
          </a:prstGeom>
          <a:solidFill>
            <a:srgbClr val="DE8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9"/>
          <p:cNvSpPr/>
          <p:nvPr/>
        </p:nvSpPr>
        <p:spPr>
          <a:xfrm>
            <a:off x="1356905" y="1629219"/>
            <a:ext cx="522300" cy="522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9"/>
          <p:cNvSpPr/>
          <p:nvPr/>
        </p:nvSpPr>
        <p:spPr>
          <a:xfrm>
            <a:off x="1402405" y="1674718"/>
            <a:ext cx="431400" cy="431400"/>
          </a:xfrm>
          <a:prstGeom prst="pie">
            <a:avLst>
              <a:gd fmla="val 16226349" name="adj1"/>
              <a:gd fmla="val 10795968" name="adj2"/>
            </a:avLst>
          </a:prstGeom>
          <a:solidFill>
            <a:srgbClr val="DE8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39"/>
          <p:cNvSpPr/>
          <p:nvPr/>
        </p:nvSpPr>
        <p:spPr>
          <a:xfrm>
            <a:off x="1882499" y="1698166"/>
            <a:ext cx="608400" cy="39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Roboto Light"/>
                <a:ea typeface="Roboto Light"/>
                <a:cs typeface="Roboto Light"/>
                <a:sym typeface="Roboto Light"/>
              </a:rPr>
              <a:t>75%</a:t>
            </a:r>
            <a:endParaRPr sz="1800">
              <a:solidFill>
                <a:srgbClr val="FFFFFF"/>
              </a:solidFill>
              <a:latin typeface="Roboto Light"/>
              <a:ea typeface="Roboto Light"/>
              <a:cs typeface="Roboto Light"/>
              <a:sym typeface="Roboto Light"/>
            </a:endParaRPr>
          </a:p>
        </p:txBody>
      </p:sp>
      <p:cxnSp>
        <p:nvCxnSpPr>
          <p:cNvPr id="337" name="Google Shape;337;p39"/>
          <p:cNvCxnSpPr/>
          <p:nvPr/>
        </p:nvCxnSpPr>
        <p:spPr>
          <a:xfrm>
            <a:off x="5067216" y="1667159"/>
            <a:ext cx="0" cy="444600"/>
          </a:xfrm>
          <a:prstGeom prst="straightConnector1">
            <a:avLst/>
          </a:prstGeom>
          <a:noFill/>
          <a:ln cap="flat" cmpd="sng" w="9525">
            <a:solidFill>
              <a:srgbClr val="FFFFFF"/>
            </a:solidFill>
            <a:prstDash val="dot"/>
            <a:round/>
            <a:headEnd len="sm" w="sm" type="none"/>
            <a:tailEnd len="sm" w="sm"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0"/>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1"/>
          <p:cNvSpPr txBox="1"/>
          <p:nvPr>
            <p:ph type="title"/>
          </p:nvPr>
        </p:nvSpPr>
        <p:spPr>
          <a:xfrm>
            <a:off x="324000" y="2151600"/>
            <a:ext cx="8454300" cy="840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¡Gracias!</a:t>
            </a:r>
            <a:endParaRPr>
              <a:solidFill>
                <a:srgbClr val="DE8F3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22"/>
          <p:cNvPicPr preferRelativeResize="0"/>
          <p:nvPr/>
        </p:nvPicPr>
        <p:blipFill rotWithShape="1">
          <a:blip r:embed="rId3">
            <a:alphaModFix/>
          </a:blip>
          <a:srcRect b="14650" l="0" r="0" t="11396"/>
          <a:stretch/>
        </p:blipFill>
        <p:spPr>
          <a:xfrm>
            <a:off x="4813800" y="512600"/>
            <a:ext cx="3608899" cy="4060923"/>
          </a:xfrm>
          <a:prstGeom prst="rect">
            <a:avLst/>
          </a:prstGeom>
          <a:noFill/>
          <a:ln>
            <a:noFill/>
          </a:ln>
        </p:spPr>
      </p:pic>
      <p:sp>
        <p:nvSpPr>
          <p:cNvPr id="148" name="Google Shape;148;p22"/>
          <p:cNvSpPr txBox="1"/>
          <p:nvPr>
            <p:ph type="title"/>
          </p:nvPr>
        </p:nvSpPr>
        <p:spPr>
          <a:xfrm>
            <a:off x="846225" y="1353925"/>
            <a:ext cx="3203700" cy="504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4000"/>
              <a:buFont typeface="Arial"/>
              <a:buNone/>
            </a:pPr>
            <a:r>
              <a:rPr lang="en">
                <a:latin typeface="Helvetica Neue"/>
                <a:ea typeface="Helvetica Neue"/>
                <a:cs typeface="Helvetica Neue"/>
                <a:sym typeface="Helvetica Neue"/>
              </a:rPr>
              <a:t>Lorem Ipsum</a:t>
            </a:r>
            <a:endParaRPr/>
          </a:p>
        </p:txBody>
      </p:sp>
      <p:sp>
        <p:nvSpPr>
          <p:cNvPr id="149" name="Google Shape;149;p22"/>
          <p:cNvSpPr txBox="1"/>
          <p:nvPr>
            <p:ph idx="1" type="subTitle"/>
          </p:nvPr>
        </p:nvSpPr>
        <p:spPr>
          <a:xfrm>
            <a:off x="224775" y="119000"/>
            <a:ext cx="3252600" cy="3936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latin typeface="Helvetica Neue Light"/>
                <a:ea typeface="Helvetica Neue Light"/>
                <a:cs typeface="Helvetica Neue Light"/>
                <a:sym typeface="Helvetica Neue Light"/>
              </a:rPr>
              <a:t>Lorem Ipsum Dolor</a:t>
            </a:r>
            <a:endParaRPr>
              <a:latin typeface="Helvetica Neue Light"/>
              <a:ea typeface="Helvetica Neue Light"/>
              <a:cs typeface="Helvetica Neue Light"/>
              <a:sym typeface="Helvetica Neue Light"/>
            </a:endParaRPr>
          </a:p>
        </p:txBody>
      </p:sp>
      <p:sp>
        <p:nvSpPr>
          <p:cNvPr id="150" name="Google Shape;150;p22"/>
          <p:cNvSpPr txBox="1"/>
          <p:nvPr>
            <p:ph idx="2" type="body"/>
          </p:nvPr>
        </p:nvSpPr>
        <p:spPr>
          <a:xfrm>
            <a:off x="846225" y="1915750"/>
            <a:ext cx="3203700" cy="23670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usu et maluisset assueverit, qui dico semper cu, ad latine ponderum vituperata pri. Sed everti facilisis persequeris ne, est an noster omittam.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Ea sit officiis conceptam, facilis detraxit sed ad. Nam cu noluisse erroribus definiebas. Pro alterum repudiare eu, sea graece consequat incorrupte id, oportere efficiantur sit te. Sed ei denique antiopam.</a:t>
            </a:r>
            <a:endParaRPr/>
          </a:p>
        </p:txBody>
      </p:sp>
      <p:sp>
        <p:nvSpPr>
          <p:cNvPr id="151" name="Google Shape;151;p22"/>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3"/>
          <p:cNvSpPr txBox="1"/>
          <p:nvPr>
            <p:ph idx="1" type="body"/>
          </p:nvPr>
        </p:nvSpPr>
        <p:spPr>
          <a:xfrm>
            <a:off x="4879050" y="1586675"/>
            <a:ext cx="2816400" cy="182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usu et maluisset assueverit, qui dico semper cu, ad latine ponderum vituperata pri. Sed everti facilisis persequeris ne, est an noster omittam. Ea sit officiis conceptam, facilis detraxit sed ad. Nam cu noluisse erroribus definiebas. </a:t>
            </a:r>
            <a:endParaRPr/>
          </a:p>
        </p:txBody>
      </p:sp>
      <p:sp>
        <p:nvSpPr>
          <p:cNvPr id="157" name="Google Shape;157;p23"/>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58" name="Google Shape;158;p23"/>
          <p:cNvPicPr preferRelativeResize="0"/>
          <p:nvPr/>
        </p:nvPicPr>
        <p:blipFill rotWithShape="1">
          <a:blip r:embed="rId3">
            <a:alphaModFix/>
          </a:blip>
          <a:srcRect b="7880" l="0" r="0" t="17140"/>
          <a:stretch/>
        </p:blipFill>
        <p:spPr>
          <a:xfrm>
            <a:off x="0" y="0"/>
            <a:ext cx="4571999" cy="5143501"/>
          </a:xfrm>
          <a:prstGeom prst="rect">
            <a:avLst/>
          </a:prstGeom>
          <a:noFill/>
          <a:ln>
            <a:noFill/>
          </a:ln>
        </p:spPr>
      </p:pic>
      <p:cxnSp>
        <p:nvCxnSpPr>
          <p:cNvPr id="159" name="Google Shape;159;p23"/>
          <p:cNvCxnSpPr/>
          <p:nvPr/>
        </p:nvCxnSpPr>
        <p:spPr>
          <a:xfrm>
            <a:off x="4977525" y="3523650"/>
            <a:ext cx="1685700" cy="0"/>
          </a:xfrm>
          <a:prstGeom prst="straightConnector1">
            <a:avLst/>
          </a:prstGeom>
          <a:noFill/>
          <a:ln cap="flat" cmpd="sng" w="28575">
            <a:solidFill>
              <a:srgbClr val="DE8F32"/>
            </a:solidFill>
            <a:prstDash val="dot"/>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24"/>
          <p:cNvPicPr preferRelativeResize="0"/>
          <p:nvPr/>
        </p:nvPicPr>
        <p:blipFill rotWithShape="1">
          <a:blip r:embed="rId3">
            <a:alphaModFix/>
          </a:blip>
          <a:srcRect b="0" l="20979" r="29187" t="0"/>
          <a:stretch/>
        </p:blipFill>
        <p:spPr>
          <a:xfrm>
            <a:off x="5298376" y="0"/>
            <a:ext cx="3845627" cy="5143501"/>
          </a:xfrm>
          <a:prstGeom prst="rect">
            <a:avLst/>
          </a:prstGeom>
          <a:noFill/>
          <a:ln>
            <a:noFill/>
          </a:ln>
        </p:spPr>
      </p:pic>
      <p:sp>
        <p:nvSpPr>
          <p:cNvPr id="165" name="Google Shape;165;p24"/>
          <p:cNvSpPr txBox="1"/>
          <p:nvPr>
            <p:ph type="title"/>
          </p:nvPr>
        </p:nvSpPr>
        <p:spPr>
          <a:xfrm>
            <a:off x="276297" y="967925"/>
            <a:ext cx="4802700" cy="63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Lorem Ipsum</a:t>
            </a:r>
            <a:endParaRPr/>
          </a:p>
        </p:txBody>
      </p:sp>
      <p:sp>
        <p:nvSpPr>
          <p:cNvPr id="166" name="Google Shape;166;p24"/>
          <p:cNvSpPr txBox="1"/>
          <p:nvPr>
            <p:ph idx="4294967295" type="body"/>
          </p:nvPr>
        </p:nvSpPr>
        <p:spPr>
          <a:xfrm>
            <a:off x="268925" y="1686600"/>
            <a:ext cx="2244300" cy="21273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usu et maluisset assueverit, qui dico semper cu, ad latine ponderum vituperata pri. Sed everti facilisis persequeris ne, est an noster omittam.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Ea sit officiis conceptam, facilis detraxit sed ad. Nam cu noluisse erroribus definiebas.</a:t>
            </a:r>
            <a:endParaRPr/>
          </a:p>
        </p:txBody>
      </p:sp>
      <p:sp>
        <p:nvSpPr>
          <p:cNvPr id="167" name="Google Shape;167;p24"/>
          <p:cNvSpPr txBox="1"/>
          <p:nvPr>
            <p:ph idx="1" type="body"/>
          </p:nvPr>
        </p:nvSpPr>
        <p:spPr>
          <a:xfrm>
            <a:off x="2834750" y="1686600"/>
            <a:ext cx="2244300" cy="21273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usu et maluisset assueverit, qui dico semper cu, ad latine ponderum vituperata pri.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Sed everti facilisis persequeris ne, est an noster omittam. Ea sit officiis conceptam, facilis detraxit sed ad. Nam cu noluisse erroribus definiebas.</a:t>
            </a:r>
            <a:endParaRPr/>
          </a:p>
        </p:txBody>
      </p:sp>
      <p:sp>
        <p:nvSpPr>
          <p:cNvPr id="168" name="Google Shape;168;p24"/>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69" name="Google Shape;169;p24"/>
          <p:cNvSpPr txBox="1"/>
          <p:nvPr>
            <p:ph idx="2" type="subTitle"/>
          </p:nvPr>
        </p:nvSpPr>
        <p:spPr>
          <a:xfrm>
            <a:off x="224775" y="119000"/>
            <a:ext cx="3252600" cy="3936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latin typeface="Helvetica Neue Light"/>
                <a:ea typeface="Helvetica Neue Light"/>
                <a:cs typeface="Helvetica Neue Light"/>
                <a:sym typeface="Helvetica Neue Light"/>
              </a:rPr>
              <a:t>Lorem Ipsum Dolor</a:t>
            </a:r>
            <a:endParaRPr>
              <a:latin typeface="Helvetica Neue Light"/>
              <a:ea typeface="Helvetica Neue Light"/>
              <a:cs typeface="Helvetica Neue Light"/>
              <a:sym typeface="Helvetica Neue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5"/>
          <p:cNvSpPr txBox="1"/>
          <p:nvPr>
            <p:ph idx="4294967295" type="body"/>
          </p:nvPr>
        </p:nvSpPr>
        <p:spPr>
          <a:xfrm>
            <a:off x="4697050" y="1589675"/>
            <a:ext cx="3411600" cy="2210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At eros justo sea. Mei labitur explicari necessitatibus ut. In mei possim utroque accusata. Nec et stet dictas appetere, autem pertinacia disputationi mea an.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Ut per nullam denique definiebas. Eos purto inciderint definitiones ne, vim sonet albucius patrioque eu. </a:t>
            </a:r>
            <a:endParaRPr/>
          </a:p>
        </p:txBody>
      </p:sp>
      <p:sp>
        <p:nvSpPr>
          <p:cNvPr id="175" name="Google Shape;175;p25"/>
          <p:cNvSpPr txBox="1"/>
          <p:nvPr>
            <p:ph type="title"/>
          </p:nvPr>
        </p:nvSpPr>
        <p:spPr>
          <a:xfrm>
            <a:off x="852825" y="896725"/>
            <a:ext cx="7255800" cy="63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Lorem Ipsum</a:t>
            </a:r>
            <a:endParaRPr/>
          </a:p>
        </p:txBody>
      </p:sp>
      <p:sp>
        <p:nvSpPr>
          <p:cNvPr id="176" name="Google Shape;176;p25"/>
          <p:cNvSpPr txBox="1"/>
          <p:nvPr>
            <p:ph idx="1" type="body"/>
          </p:nvPr>
        </p:nvSpPr>
        <p:spPr>
          <a:xfrm>
            <a:off x="852825" y="1589673"/>
            <a:ext cx="3411600" cy="2210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usu et maluisset assueverit, qui dico semper cu, ad latine ponderum vituperata pri. Sed everti facilisis persequeris ne, est an noster omittam.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Ea sit officiis conceptam, facilis detraxit sed ad. Nam cu noluisse erroribus definiebas. </a:t>
            </a:r>
            <a:endParaRPr/>
          </a:p>
        </p:txBody>
      </p:sp>
      <p:sp>
        <p:nvSpPr>
          <p:cNvPr id="177" name="Google Shape;177;p25"/>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78" name="Google Shape;178;p25"/>
          <p:cNvSpPr txBox="1"/>
          <p:nvPr>
            <p:ph idx="2" type="subTitle"/>
          </p:nvPr>
        </p:nvSpPr>
        <p:spPr>
          <a:xfrm>
            <a:off x="224775" y="119000"/>
            <a:ext cx="3252600" cy="3936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latin typeface="Helvetica Neue Light"/>
                <a:ea typeface="Helvetica Neue Light"/>
                <a:cs typeface="Helvetica Neue Light"/>
                <a:sym typeface="Helvetica Neue Light"/>
              </a:rPr>
              <a:t>Lorem Ipsum Dolor</a:t>
            </a:r>
            <a:endParaRPr>
              <a:latin typeface="Helvetica Neue Light"/>
              <a:ea typeface="Helvetica Neue Light"/>
              <a:cs typeface="Helvetica Neue Light"/>
              <a:sym typeface="Helvetica Neue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26"/>
          <p:cNvPicPr preferRelativeResize="0"/>
          <p:nvPr/>
        </p:nvPicPr>
        <p:blipFill rotWithShape="1">
          <a:blip r:embed="rId3">
            <a:alphaModFix/>
          </a:blip>
          <a:srcRect b="21694" l="29338" r="0" t="37563"/>
          <a:stretch/>
        </p:blipFill>
        <p:spPr>
          <a:xfrm>
            <a:off x="154100" y="3459925"/>
            <a:ext cx="2080524" cy="1532877"/>
          </a:xfrm>
          <a:prstGeom prst="rect">
            <a:avLst/>
          </a:prstGeom>
          <a:noFill/>
          <a:ln>
            <a:noFill/>
          </a:ln>
        </p:spPr>
      </p:pic>
      <p:pic>
        <p:nvPicPr>
          <p:cNvPr id="184" name="Google Shape;184;p26"/>
          <p:cNvPicPr preferRelativeResize="0"/>
          <p:nvPr/>
        </p:nvPicPr>
        <p:blipFill rotWithShape="1">
          <a:blip r:embed="rId4">
            <a:alphaModFix/>
          </a:blip>
          <a:srcRect b="0" l="0" r="11016" t="0"/>
          <a:stretch/>
        </p:blipFill>
        <p:spPr>
          <a:xfrm>
            <a:off x="2311325" y="3459925"/>
            <a:ext cx="2080527" cy="1532874"/>
          </a:xfrm>
          <a:prstGeom prst="rect">
            <a:avLst/>
          </a:prstGeom>
          <a:noFill/>
          <a:ln>
            <a:noFill/>
          </a:ln>
        </p:spPr>
      </p:pic>
      <p:pic>
        <p:nvPicPr>
          <p:cNvPr id="185" name="Google Shape;185;p26"/>
          <p:cNvPicPr preferRelativeResize="0"/>
          <p:nvPr/>
        </p:nvPicPr>
        <p:blipFill rotWithShape="1">
          <a:blip r:embed="rId5">
            <a:alphaModFix/>
          </a:blip>
          <a:srcRect b="0" l="13156" r="0" t="0"/>
          <a:stretch/>
        </p:blipFill>
        <p:spPr>
          <a:xfrm>
            <a:off x="154100" y="134850"/>
            <a:ext cx="4237752" cy="3175475"/>
          </a:xfrm>
          <a:prstGeom prst="rect">
            <a:avLst/>
          </a:prstGeom>
          <a:noFill/>
          <a:ln>
            <a:noFill/>
          </a:ln>
        </p:spPr>
      </p:pic>
      <p:pic>
        <p:nvPicPr>
          <p:cNvPr id="186" name="Google Shape;186;p26"/>
          <p:cNvPicPr preferRelativeResize="0"/>
          <p:nvPr/>
        </p:nvPicPr>
        <p:blipFill rotWithShape="1">
          <a:blip r:embed="rId6">
            <a:alphaModFix/>
          </a:blip>
          <a:srcRect b="0" l="22868" r="17717" t="0"/>
          <a:stretch/>
        </p:blipFill>
        <p:spPr>
          <a:xfrm>
            <a:off x="4557200" y="0"/>
            <a:ext cx="4599875" cy="5143501"/>
          </a:xfrm>
          <a:prstGeom prst="rect">
            <a:avLst/>
          </a:prstGeom>
          <a:noFill/>
          <a:ln>
            <a:noFill/>
          </a:ln>
        </p:spPr>
      </p:pic>
      <p:sp>
        <p:nvSpPr>
          <p:cNvPr id="187" name="Google Shape;187;p26"/>
          <p:cNvSpPr txBox="1"/>
          <p:nvPr>
            <p:ph idx="1" type="body"/>
          </p:nvPr>
        </p:nvSpPr>
        <p:spPr>
          <a:xfrm>
            <a:off x="4557200" y="1933875"/>
            <a:ext cx="3563400" cy="1376400"/>
          </a:xfrm>
          <a:prstGeom prst="rect">
            <a:avLst/>
          </a:prstGeom>
          <a:solidFill>
            <a:schemeClr val="lt1"/>
          </a:solidFill>
        </p:spPr>
        <p:txBody>
          <a:bodyPr anchorCtr="0" anchor="ctr"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usu et maluisset assueverit, qui dico semper cu, ad latine ponderum vituperata pri. Sed everti facilisis persequeris ne. </a:t>
            </a:r>
            <a:endParaRPr/>
          </a:p>
        </p:txBody>
      </p:sp>
      <p:sp>
        <p:nvSpPr>
          <p:cNvPr id="188" name="Google Shape;188;p26"/>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89" name="Google Shape;189;p26"/>
          <p:cNvSpPr txBox="1"/>
          <p:nvPr>
            <p:ph idx="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7"/>
          <p:cNvSpPr txBox="1"/>
          <p:nvPr>
            <p:ph type="title"/>
          </p:nvPr>
        </p:nvSpPr>
        <p:spPr>
          <a:xfrm>
            <a:off x="405000" y="1790100"/>
            <a:ext cx="8226300" cy="973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195" name="Google Shape;195;p27"/>
          <p:cNvSpPr txBox="1"/>
          <p:nvPr>
            <p:ph idx="1" type="subTitle"/>
          </p:nvPr>
        </p:nvSpPr>
        <p:spPr>
          <a:xfrm>
            <a:off x="2237250" y="2855580"/>
            <a:ext cx="4561800" cy="495600"/>
          </a:xfrm>
          <a:prstGeom prst="rect">
            <a:avLst/>
          </a:prstGeom>
        </p:spPr>
        <p:txBody>
          <a:bodyPr anchorCtr="0" anchor="t" bIns="91425" lIns="91425" spcFirstLastPara="1" rIns="91425" wrap="square" tIns="91425">
            <a:normAutofit fontScale="92500"/>
          </a:bodyPr>
          <a:lstStyle/>
          <a:p>
            <a:pPr indent="0" lvl="0" marL="0" rtl="0" algn="ctr">
              <a:spcBef>
                <a:spcPts val="0"/>
              </a:spcBef>
              <a:spcAft>
                <a:spcPts val="1200"/>
              </a:spcAft>
              <a:buNone/>
            </a:pPr>
            <a:r>
              <a:t/>
            </a:r>
            <a:endParaRPr/>
          </a:p>
        </p:txBody>
      </p:sp>
      <p:sp>
        <p:nvSpPr>
          <p:cNvPr id="196" name="Google Shape;196;p27"/>
          <p:cNvSpPr txBox="1"/>
          <p:nvPr>
            <p:ph idx="2" type="subTitle"/>
          </p:nvPr>
        </p:nvSpPr>
        <p:spPr>
          <a:xfrm>
            <a:off x="3209100" y="3791000"/>
            <a:ext cx="2618100" cy="3345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8"/>
          <p:cNvSpPr txBox="1"/>
          <p:nvPr>
            <p:ph idx="1" type="body"/>
          </p:nvPr>
        </p:nvSpPr>
        <p:spPr>
          <a:xfrm>
            <a:off x="1091800" y="741361"/>
            <a:ext cx="6538200" cy="2263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02" name="Google Shape;202;p28"/>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03" name="Google Shape;203;p28"/>
          <p:cNvSpPr txBox="1"/>
          <p:nvPr>
            <p:ph idx="2" type="sldNum"/>
          </p:nvPr>
        </p:nvSpPr>
        <p:spPr>
          <a:xfrm>
            <a:off x="8527200" y="4685836"/>
            <a:ext cx="548700" cy="33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DE8F32"/>
      </a:accent1>
      <a:accent2>
        <a:srgbClr val="212121"/>
      </a:accent2>
      <a:accent3>
        <a:srgbClr val="B21444"/>
      </a:accent3>
      <a:accent4>
        <a:srgbClr val="CCCCCC"/>
      </a:accent4>
      <a:accent5>
        <a:srgbClr val="999999"/>
      </a:accent5>
      <a:accent6>
        <a:srgbClr val="00ACB3"/>
      </a:accent6>
      <a:hlink>
        <a:srgbClr val="00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