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Roboto"/>
      <p:regular r:id="rId28"/>
      <p:bold r:id="rId29"/>
      <p:italic r:id="rId30"/>
      <p:boldItalic r:id="rId31"/>
    </p:embeddedFont>
    <p:embeddedFont>
      <p:font typeface="Helvetica Neue"/>
      <p:regular r:id="rId32"/>
      <p:bold r:id="rId33"/>
      <p:italic r:id="rId34"/>
      <p:boldItalic r:id="rId35"/>
    </p:embeddedFont>
    <p:embeddedFont>
      <p:font typeface="Roboto Light"/>
      <p:regular r:id="rId36"/>
      <p:bold r:id="rId37"/>
      <p:italic r:id="rId38"/>
      <p:boldItalic r:id="rId39"/>
    </p:embeddedFont>
    <p:embeddedFont>
      <p:font typeface="Helvetica Neue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Light-regular.fntdata"/><Relationship Id="rId20" Type="http://schemas.openxmlformats.org/officeDocument/2006/relationships/slide" Target="slides/slide15.xml"/><Relationship Id="rId42" Type="http://schemas.openxmlformats.org/officeDocument/2006/relationships/font" Target="fonts/HelveticaNeueLight-italic.fntdata"/><Relationship Id="rId41" Type="http://schemas.openxmlformats.org/officeDocument/2006/relationships/font" Target="fonts/HelveticaNeueLight-bold.fntdata"/><Relationship Id="rId22" Type="http://schemas.openxmlformats.org/officeDocument/2006/relationships/slide" Target="slides/slide17.xml"/><Relationship Id="rId21" Type="http://schemas.openxmlformats.org/officeDocument/2006/relationships/slide" Target="slides/slide16.xml"/><Relationship Id="rId43" Type="http://schemas.openxmlformats.org/officeDocument/2006/relationships/font" Target="fonts/HelveticaNeueLight-bold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Robo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6.xml"/><Relationship Id="rId33" Type="http://schemas.openxmlformats.org/officeDocument/2006/relationships/font" Target="fonts/HelveticaNeue-bold.fntdata"/><Relationship Id="rId10" Type="http://schemas.openxmlformats.org/officeDocument/2006/relationships/slide" Target="slides/slide5.xml"/><Relationship Id="rId32" Type="http://schemas.openxmlformats.org/officeDocument/2006/relationships/font" Target="fonts/HelveticaNeue-regular.fntdata"/><Relationship Id="rId13" Type="http://schemas.openxmlformats.org/officeDocument/2006/relationships/slide" Target="slides/slide8.xml"/><Relationship Id="rId35" Type="http://schemas.openxmlformats.org/officeDocument/2006/relationships/font" Target="fonts/HelveticaNeue-boldItalic.fntdata"/><Relationship Id="rId12" Type="http://schemas.openxmlformats.org/officeDocument/2006/relationships/slide" Target="slides/slide7.xml"/><Relationship Id="rId34" Type="http://schemas.openxmlformats.org/officeDocument/2006/relationships/font" Target="fonts/HelveticaNeue-italic.fntdata"/><Relationship Id="rId15" Type="http://schemas.openxmlformats.org/officeDocument/2006/relationships/slide" Target="slides/slide10.xml"/><Relationship Id="rId37" Type="http://schemas.openxmlformats.org/officeDocument/2006/relationships/font" Target="fonts/RobotoLight-bold.fntdata"/><Relationship Id="rId14" Type="http://schemas.openxmlformats.org/officeDocument/2006/relationships/slide" Target="slides/slide9.xml"/><Relationship Id="rId36" Type="http://schemas.openxmlformats.org/officeDocument/2006/relationships/font" Target="fonts/RobotoLight-regular.fntdata"/><Relationship Id="rId17" Type="http://schemas.openxmlformats.org/officeDocument/2006/relationships/slide" Target="slides/slide12.xml"/><Relationship Id="rId39" Type="http://schemas.openxmlformats.org/officeDocument/2006/relationships/font" Target="fonts/RobotoLight-boldItalic.fntdata"/><Relationship Id="rId16" Type="http://schemas.openxmlformats.org/officeDocument/2006/relationships/slide" Target="slides/slide11.xml"/><Relationship Id="rId38" Type="http://schemas.openxmlformats.org/officeDocument/2006/relationships/font" Target="fonts/RobotoLigh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e0074a6779_0_5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e0074a6779_0_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e00a417bae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e00a417bae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0074a6779_0_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e0074a6779_0_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a4ee34a0f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a4ee34a0f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e853d14c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e853d14c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a4ee34a0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a4ee34a0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e00a417bae_0_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e00a417bae_0_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d6c29c4d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d6c29c4d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e0074a6779_0_5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e0074a6779_0_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e00a417ba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e00a417ba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e0074a6779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e0074a6779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0074a6779_0_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0074a6779_0_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e0074a6779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e0074a6779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e0074a6779_0_4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e0074a6779_0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ea6ed316cd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ea6ed316cd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00a417ba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00a417ba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e00a417bae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e00a417bae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e0074a6779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e0074a6779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0bd60ad0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0bd60ad0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0074a6779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0074a6779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e2ba1562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e2ba1562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ee2ba1562d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ee2ba1562d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synod.va" TargetMode="External"/><Relationship Id="rId3" Type="http://schemas.openxmlformats.org/officeDocument/2006/relationships/hyperlink" Target="https://twitter.com/Synod_va" TargetMode="External"/><Relationship Id="rId4" Type="http://schemas.openxmlformats.org/officeDocument/2006/relationships/image" Target="../media/image6.png"/><Relationship Id="rId10" Type="http://schemas.openxmlformats.org/officeDocument/2006/relationships/image" Target="../media/image12.jpg"/><Relationship Id="rId9" Type="http://schemas.openxmlformats.org/officeDocument/2006/relationships/hyperlink" Target="https://www.instagram.com/synod.va/" TargetMode="External"/><Relationship Id="rId5" Type="http://schemas.openxmlformats.org/officeDocument/2006/relationships/hyperlink" Target="https://www.instagram.com/synod.va/" TargetMode="External"/><Relationship Id="rId6" Type="http://schemas.openxmlformats.org/officeDocument/2006/relationships/image" Target="../media/image10.png"/><Relationship Id="rId7" Type="http://schemas.openxmlformats.org/officeDocument/2006/relationships/hyperlink" Target="https://www.facebook.com/synod.va" TargetMode="External"/><Relationship Id="rId8"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E52330"/>
        </a:solidFill>
      </p:bgPr>
    </p:bg>
    <p:spTree>
      <p:nvGrpSpPr>
        <p:cNvPr id="12" name="Shape 12"/>
        <p:cNvGrpSpPr/>
        <p:nvPr/>
      </p:nvGrpSpPr>
      <p:grpSpPr>
        <a:xfrm>
          <a:off x="0" y="0"/>
          <a:ext cx="0" cy="0"/>
          <a:chOff x="0" y="0"/>
          <a:chExt cx="0" cy="0"/>
        </a:xfrm>
      </p:grpSpPr>
      <p:sp>
        <p:nvSpPr>
          <p:cNvPr id="13" name="Google Shape;13;p2"/>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4400"/>
              <a:buFont typeface="Helvetica Neue"/>
              <a:buNone/>
              <a:defRPr sz="44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4400"/>
              <a:buNone/>
              <a:defRPr sz="4400">
                <a:solidFill>
                  <a:srgbClr val="DE8F32"/>
                </a:solidFill>
              </a:defRPr>
            </a:lvl2pPr>
            <a:lvl3pPr lvl="2" algn="ctr">
              <a:spcBef>
                <a:spcPts val="0"/>
              </a:spcBef>
              <a:spcAft>
                <a:spcPts val="0"/>
              </a:spcAft>
              <a:buClr>
                <a:srgbClr val="DE8F32"/>
              </a:buClr>
              <a:buSzPts val="4400"/>
              <a:buNone/>
              <a:defRPr sz="4400">
                <a:solidFill>
                  <a:srgbClr val="DE8F32"/>
                </a:solidFill>
              </a:defRPr>
            </a:lvl3pPr>
            <a:lvl4pPr lvl="3" algn="ctr">
              <a:spcBef>
                <a:spcPts val="0"/>
              </a:spcBef>
              <a:spcAft>
                <a:spcPts val="0"/>
              </a:spcAft>
              <a:buClr>
                <a:srgbClr val="DE8F32"/>
              </a:buClr>
              <a:buSzPts val="4400"/>
              <a:buNone/>
              <a:defRPr sz="4400">
                <a:solidFill>
                  <a:srgbClr val="DE8F32"/>
                </a:solidFill>
              </a:defRPr>
            </a:lvl4pPr>
            <a:lvl5pPr lvl="4" algn="ctr">
              <a:spcBef>
                <a:spcPts val="0"/>
              </a:spcBef>
              <a:spcAft>
                <a:spcPts val="0"/>
              </a:spcAft>
              <a:buClr>
                <a:srgbClr val="DE8F32"/>
              </a:buClr>
              <a:buSzPts val="4400"/>
              <a:buNone/>
              <a:defRPr sz="4400">
                <a:solidFill>
                  <a:srgbClr val="DE8F32"/>
                </a:solidFill>
              </a:defRPr>
            </a:lvl5pPr>
            <a:lvl6pPr lvl="5" algn="ctr">
              <a:spcBef>
                <a:spcPts val="0"/>
              </a:spcBef>
              <a:spcAft>
                <a:spcPts val="0"/>
              </a:spcAft>
              <a:buClr>
                <a:srgbClr val="DE8F32"/>
              </a:buClr>
              <a:buSzPts val="4400"/>
              <a:buNone/>
              <a:defRPr sz="4400">
                <a:solidFill>
                  <a:srgbClr val="DE8F32"/>
                </a:solidFill>
              </a:defRPr>
            </a:lvl6pPr>
            <a:lvl7pPr lvl="6" algn="ctr">
              <a:spcBef>
                <a:spcPts val="0"/>
              </a:spcBef>
              <a:spcAft>
                <a:spcPts val="0"/>
              </a:spcAft>
              <a:buClr>
                <a:srgbClr val="DE8F32"/>
              </a:buClr>
              <a:buSzPts val="4400"/>
              <a:buNone/>
              <a:defRPr sz="4400">
                <a:solidFill>
                  <a:srgbClr val="DE8F32"/>
                </a:solidFill>
              </a:defRPr>
            </a:lvl7pPr>
            <a:lvl8pPr lvl="7" algn="ctr">
              <a:spcBef>
                <a:spcPts val="0"/>
              </a:spcBef>
              <a:spcAft>
                <a:spcPts val="0"/>
              </a:spcAft>
              <a:buClr>
                <a:srgbClr val="DE8F32"/>
              </a:buClr>
              <a:buSzPts val="4400"/>
              <a:buNone/>
              <a:defRPr sz="4400">
                <a:solidFill>
                  <a:srgbClr val="DE8F32"/>
                </a:solidFill>
              </a:defRPr>
            </a:lvl8pPr>
            <a:lvl9pPr lvl="8" algn="ctr">
              <a:spcBef>
                <a:spcPts val="0"/>
              </a:spcBef>
              <a:spcAft>
                <a:spcPts val="0"/>
              </a:spcAft>
              <a:buClr>
                <a:srgbClr val="DE8F32"/>
              </a:buClr>
              <a:buSzPts val="4400"/>
              <a:buNone/>
              <a:defRPr sz="4400">
                <a:solidFill>
                  <a:srgbClr val="DE8F32"/>
                </a:solidFill>
              </a:defRPr>
            </a:lvl9pPr>
          </a:lstStyle>
          <a:p/>
        </p:txBody>
      </p:sp>
      <p:sp>
        <p:nvSpPr>
          <p:cNvPr id="15" name="Google Shape;15;p2"/>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2200"/>
              <a:buFont typeface="Helvetica Neue Light"/>
              <a:buNone/>
              <a:defRPr sz="2200">
                <a:solidFill>
                  <a:srgbClr val="DE8F32"/>
                </a:solidFill>
                <a:latin typeface="Helvetica Neue Light"/>
                <a:ea typeface="Helvetica Neue Light"/>
                <a:cs typeface="Helvetica Neue Light"/>
                <a:sym typeface="Helvetica Neue Light"/>
              </a:defRPr>
            </a:lvl1pPr>
            <a:lvl2pPr lvl="1">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2pPr>
            <a:lvl3pPr lvl="2">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3pPr>
            <a:lvl4pPr lvl="3">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4pPr>
            <a:lvl5pPr lvl="4">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5pPr>
            <a:lvl6pPr lvl="5">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6pPr>
            <a:lvl7pPr lvl="6">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7pPr>
            <a:lvl8pPr lvl="7">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8pPr>
            <a:lvl9pPr lvl="8">
              <a:spcBef>
                <a:spcPts val="0"/>
              </a:spcBef>
              <a:spcAft>
                <a:spcPts val="0"/>
              </a:spcAft>
              <a:buClr>
                <a:srgbClr val="DE8F32"/>
              </a:buClr>
              <a:buSzPts val="1200"/>
              <a:buFont typeface="Helvetica Neue Light"/>
              <a:buNone/>
              <a:defRPr>
                <a:solidFill>
                  <a:srgbClr val="DE8F32"/>
                </a:solidFill>
                <a:latin typeface="Helvetica Neue Light"/>
                <a:ea typeface="Helvetica Neue Light"/>
                <a:cs typeface="Helvetica Neue Light"/>
                <a:sym typeface="Helvetica Neue Light"/>
              </a:defRPr>
            </a:lvl9pPr>
          </a:lstStyle>
          <a:p/>
        </p:txBody>
      </p:sp>
      <p:sp>
        <p:nvSpPr>
          <p:cNvPr id="16" name="Google Shape;16;p2"/>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1pPr>
            <a:lvl2pPr lvl="1">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2pPr>
            <a:lvl3pPr lvl="2">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3pPr>
            <a:lvl4pPr lvl="3">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4pPr>
            <a:lvl5pPr lvl="4">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5pPr>
            <a:lvl6pPr lvl="5">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6pPr>
            <a:lvl7pPr lvl="6">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7pPr>
            <a:lvl8pPr lvl="7">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8pPr>
            <a:lvl9pPr lvl="8">
              <a:spcBef>
                <a:spcPts val="0"/>
              </a:spcBef>
              <a:spcAft>
                <a:spcPts val="0"/>
              </a:spcAft>
              <a:buClr>
                <a:srgbClr val="858585"/>
              </a:buClr>
              <a:buSzPts val="800"/>
              <a:buFont typeface="Helvetica Neue"/>
              <a:buNone/>
              <a:defRPr sz="800">
                <a:solidFill>
                  <a:srgbClr val="858585"/>
                </a:solidFill>
                <a:latin typeface="Helvetica Neue"/>
                <a:ea typeface="Helvetica Neue"/>
                <a:cs typeface="Helvetica Neue"/>
                <a:sym typeface="Helvetica Neu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5" name="Shape 75"/>
        <p:cNvGrpSpPr/>
        <p:nvPr/>
      </p:nvGrpSpPr>
      <p:grpSpPr>
        <a:xfrm>
          <a:off x="0" y="0"/>
          <a:ext cx="0" cy="0"/>
          <a:chOff x="0" y="0"/>
          <a:chExt cx="0" cy="0"/>
        </a:xfrm>
      </p:grpSpPr>
      <p:pic>
        <p:nvPicPr>
          <p:cNvPr id="76" name="Google Shape;76;p11"/>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77" name="Google Shape;77;p11"/>
          <p:cNvSpPr txBox="1"/>
          <p:nvPr>
            <p:ph idx="1" type="body"/>
          </p:nvPr>
        </p:nvSpPr>
        <p:spPr>
          <a:xfrm>
            <a:off x="1073700" y="397553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78" name="Google Shape;78;p1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pper title">
  <p:cSld name="CAPTION_ONLY_1">
    <p:spTree>
      <p:nvGrpSpPr>
        <p:cNvPr id="79" name="Shape 79"/>
        <p:cNvGrpSpPr/>
        <p:nvPr/>
      </p:nvGrpSpPr>
      <p:grpSpPr>
        <a:xfrm>
          <a:off x="0" y="0"/>
          <a:ext cx="0" cy="0"/>
          <a:chOff x="0" y="0"/>
          <a:chExt cx="0" cy="0"/>
        </a:xfrm>
      </p:grpSpPr>
      <p:pic>
        <p:nvPicPr>
          <p:cNvPr id="80" name="Google Shape;80;p12"/>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81" name="Google Shape;81;p12"/>
          <p:cNvSpPr txBox="1"/>
          <p:nvPr>
            <p:ph idx="1" type="body"/>
          </p:nvPr>
        </p:nvSpPr>
        <p:spPr>
          <a:xfrm>
            <a:off x="311700" y="374640"/>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rgbClr val="000000"/>
              </a:buClr>
              <a:buSzPts val="2800"/>
              <a:buFont typeface="Helvetica Neue"/>
              <a:buNone/>
              <a:defRPr b="1" sz="2800">
                <a:solidFill>
                  <a:srgbClr val="000000"/>
                </a:solidFill>
                <a:latin typeface="Helvetica Neue"/>
                <a:ea typeface="Helvetica Neue"/>
                <a:cs typeface="Helvetica Neue"/>
                <a:sym typeface="Helvetica Neue"/>
              </a:defRPr>
            </a:lvl1pPr>
          </a:lstStyle>
          <a:p/>
        </p:txBody>
      </p:sp>
      <p:sp>
        <p:nvSpPr>
          <p:cNvPr id="82" name="Google Shape;82;p1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BIG_NUMBER">
    <p:spTree>
      <p:nvGrpSpPr>
        <p:cNvPr id="83" name="Shape 83"/>
        <p:cNvGrpSpPr/>
        <p:nvPr/>
      </p:nvGrpSpPr>
      <p:grpSpPr>
        <a:xfrm>
          <a:off x="0" y="0"/>
          <a:ext cx="0" cy="0"/>
          <a:chOff x="0" y="0"/>
          <a:chExt cx="0" cy="0"/>
        </a:xfrm>
      </p:grpSpPr>
      <p:sp>
        <p:nvSpPr>
          <p:cNvPr id="84" name="Google Shape;84;p1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3"/>
          <p:cNvPicPr preferRelativeResize="0"/>
          <p:nvPr/>
        </p:nvPicPr>
        <p:blipFill rotWithShape="1">
          <a:blip r:embed="rId2">
            <a:alphaModFix/>
          </a:blip>
          <a:srcRect b="29969" l="0" r="-2448" t="-17496"/>
          <a:stretch/>
        </p:blipFill>
        <p:spPr>
          <a:xfrm>
            <a:off x="2138850" y="2454475"/>
            <a:ext cx="6469975" cy="2689026"/>
          </a:xfrm>
          <a:prstGeom prst="rect">
            <a:avLst/>
          </a:prstGeom>
          <a:noFill/>
          <a:ln>
            <a:noFill/>
          </a:ln>
        </p:spPr>
      </p:pic>
      <p:pic>
        <p:nvPicPr>
          <p:cNvPr id="86" name="Google Shape;86;p13"/>
          <p:cNvPicPr preferRelativeResize="0"/>
          <p:nvPr/>
        </p:nvPicPr>
        <p:blipFill rotWithShape="1">
          <a:blip r:embed="rId2">
            <a:alphaModFix/>
          </a:blip>
          <a:srcRect b="39665" l="-16012" r="13564" t="-41085"/>
          <a:stretch/>
        </p:blipFill>
        <p:spPr>
          <a:xfrm flipH="1" rot="10800000">
            <a:off x="2764950" y="-71575"/>
            <a:ext cx="6469975" cy="3116000"/>
          </a:xfrm>
          <a:prstGeom prst="rect">
            <a:avLst/>
          </a:prstGeom>
          <a:noFill/>
          <a:ln>
            <a:noFill/>
          </a:ln>
        </p:spPr>
      </p:pic>
      <p:pic>
        <p:nvPicPr>
          <p:cNvPr id="87" name="Google Shape;87;p13"/>
          <p:cNvPicPr preferRelativeResize="0"/>
          <p:nvPr/>
        </p:nvPicPr>
        <p:blipFill rotWithShape="1">
          <a:blip r:embed="rId2">
            <a:alphaModFix/>
          </a:blip>
          <a:srcRect b="-24906" l="57885" r="-17060" t="8302"/>
          <a:stretch/>
        </p:blipFill>
        <p:spPr>
          <a:xfrm flipH="1" rot="10800000">
            <a:off x="-27400" y="1522725"/>
            <a:ext cx="3617975" cy="3468375"/>
          </a:xfrm>
          <a:prstGeom prst="rect">
            <a:avLst/>
          </a:prstGeom>
          <a:noFill/>
          <a:ln>
            <a:noFill/>
          </a:ln>
        </p:spPr>
      </p:pic>
      <p:sp>
        <p:nvSpPr>
          <p:cNvPr id="88" name="Google Shape;88;p13"/>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1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
        <p:nvSpPr>
          <p:cNvPr id="90" name="Google Shape;90;p13"/>
          <p:cNvSpPr txBox="1"/>
          <p:nvPr>
            <p:ph type="title"/>
          </p:nvPr>
        </p:nvSpPr>
        <p:spPr>
          <a:xfrm>
            <a:off x="125" y="1266900"/>
            <a:ext cx="9144000" cy="1704300"/>
          </a:xfrm>
          <a:prstGeom prst="rect">
            <a:avLst/>
          </a:prstGeom>
        </p:spPr>
        <p:txBody>
          <a:bodyPr anchorCtr="0" anchor="t" bIns="91425" lIns="91425" spcFirstLastPara="1" rIns="91425" wrap="square" tIns="91425">
            <a:normAutofit/>
          </a:bodyPr>
          <a:lstStyle>
            <a:lvl1pPr lvl="0" algn="ctr">
              <a:spcBef>
                <a:spcPts val="0"/>
              </a:spcBef>
              <a:spcAft>
                <a:spcPts val="0"/>
              </a:spcAft>
              <a:buClr>
                <a:srgbClr val="DE8F32"/>
              </a:buClr>
              <a:buSzPts val="9300"/>
              <a:buFont typeface="Helvetica Neue"/>
              <a:buNone/>
              <a:defRPr sz="9300">
                <a:solidFill>
                  <a:srgbClr val="DE8F32"/>
                </a:solidFill>
                <a:latin typeface="Helvetica Neue"/>
                <a:ea typeface="Helvetica Neue"/>
                <a:cs typeface="Helvetica Neue"/>
                <a:sym typeface="Helvetica Neue"/>
              </a:defRPr>
            </a:lvl1pPr>
            <a:lvl2pPr lvl="1">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2pPr>
            <a:lvl3pPr lvl="2">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3pPr>
            <a:lvl4pPr lvl="3">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4pPr>
            <a:lvl5pPr lvl="4">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5pPr>
            <a:lvl6pPr lvl="5">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6pPr>
            <a:lvl7pPr lvl="6">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7pPr>
            <a:lvl8pPr lvl="7">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8pPr>
            <a:lvl9pPr lvl="8">
              <a:spcBef>
                <a:spcPts val="0"/>
              </a:spcBef>
              <a:spcAft>
                <a:spcPts val="0"/>
              </a:spcAft>
              <a:buClr>
                <a:srgbClr val="DE8F32"/>
              </a:buClr>
              <a:buSzPts val="9500"/>
              <a:buFont typeface="Helvetica Neue"/>
              <a:buNone/>
              <a:defRPr sz="9500">
                <a:solidFill>
                  <a:srgbClr val="DE8F32"/>
                </a:solidFill>
                <a:latin typeface="Helvetica Neue"/>
                <a:ea typeface="Helvetica Neue"/>
                <a:cs typeface="Helvetica Neue"/>
                <a:sym typeface="Helvetica Neue"/>
              </a:defRPr>
            </a:lvl9pPr>
          </a:lstStyle>
          <a:p/>
        </p:txBody>
      </p:sp>
      <p:sp>
        <p:nvSpPr>
          <p:cNvPr id="91" name="Google Shape;91;p13"/>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200"/>
              <a:buFont typeface="Helvetica Neue"/>
              <a:buNone/>
              <a:defRPr sz="22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2pPr>
            <a:lvl3pPr lvl="2"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3pPr>
            <a:lvl4pPr lvl="3"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4pPr>
            <a:lvl5pPr lvl="4"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5pPr>
            <a:lvl6pPr lvl="5"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6pPr>
            <a:lvl7pPr lvl="6"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7pPr>
            <a:lvl8pPr lvl="7"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8pPr>
            <a:lvl9pPr lvl="8" algn="ctr">
              <a:spcBef>
                <a:spcPts val="0"/>
              </a:spcBef>
              <a:spcAft>
                <a:spcPts val="0"/>
              </a:spcAft>
              <a:buClr>
                <a:srgbClr val="DE8F32"/>
              </a:buClr>
              <a:buSzPts val="1200"/>
              <a:buFont typeface="Helvetica Neue"/>
              <a:buNone/>
              <a:defRPr>
                <a:solidFill>
                  <a:srgbClr val="DE8F32"/>
                </a:solidFill>
                <a:latin typeface="Helvetica Neue"/>
                <a:ea typeface="Helvetica Neue"/>
                <a:cs typeface="Helvetica Neue"/>
                <a:sym typeface="Helvetica Neue"/>
              </a:defRPr>
            </a:lvl9pPr>
          </a:lstStyle>
          <a:p/>
        </p:txBody>
      </p:sp>
      <p:pic>
        <p:nvPicPr>
          <p:cNvPr id="92" name="Google Shape;92;p13"/>
          <p:cNvPicPr preferRelativeResize="0"/>
          <p:nvPr/>
        </p:nvPicPr>
        <p:blipFill rotWithShape="1">
          <a:blip r:embed="rId3">
            <a:alphaModFix/>
          </a:blip>
          <a:srcRect b="0" l="0" r="0" t="0"/>
          <a:stretch/>
        </p:blipFill>
        <p:spPr>
          <a:xfrm>
            <a:off x="1850" y="4132375"/>
            <a:ext cx="1135299" cy="100452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hoto" type="blank">
  <p:cSld name="BLANK">
    <p:spTree>
      <p:nvGrpSpPr>
        <p:cNvPr id="93" name="Shape 93"/>
        <p:cNvGrpSpPr/>
        <p:nvPr/>
      </p:nvGrpSpPr>
      <p:grpSpPr>
        <a:xfrm>
          <a:off x="0" y="0"/>
          <a:ext cx="0" cy="0"/>
          <a:chOff x="0" y="0"/>
          <a:chExt cx="0" cy="0"/>
        </a:xfrm>
      </p:grpSpPr>
      <p:sp>
        <p:nvSpPr>
          <p:cNvPr id="94" name="Google Shape;94;p14"/>
          <p:cNvSpPr/>
          <p:nvPr/>
        </p:nvSpPr>
        <p:spPr>
          <a:xfrm>
            <a:off x="125" y="0"/>
            <a:ext cx="9144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95" name="Google Shape;95;p1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96" name="Google Shape;96;p14"/>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
    <p:spTree>
      <p:nvGrpSpPr>
        <p:cNvPr id="97" name="Shape 97"/>
        <p:cNvGrpSpPr/>
        <p:nvPr/>
      </p:nvGrpSpPr>
      <p:grpSpPr>
        <a:xfrm>
          <a:off x="0" y="0"/>
          <a:ext cx="0" cy="0"/>
          <a:chOff x="0" y="0"/>
          <a:chExt cx="0" cy="0"/>
        </a:xfrm>
      </p:grpSpPr>
      <p:pic>
        <p:nvPicPr>
          <p:cNvPr id="98" name="Google Shape;98;p15"/>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99" name="Google Shape;99;p15"/>
          <p:cNvSpPr txBox="1"/>
          <p:nvPr>
            <p:ph idx="12" type="sldNum"/>
          </p:nvPr>
        </p:nvSpPr>
        <p:spPr>
          <a:xfrm>
            <a:off x="8530331" y="4287711"/>
            <a:ext cx="548700" cy="393600"/>
          </a:xfrm>
          <a:prstGeom prst="rect">
            <a:avLst/>
          </a:prstGeom>
          <a:noFill/>
          <a:ln>
            <a:noFill/>
          </a:ln>
        </p:spPr>
        <p:txBody>
          <a:bodyPr anchorCtr="0" anchor="t" bIns="91425" lIns="91425" spcFirstLastPara="1" rIns="91425" wrap="square" tIns="91425">
            <a:noAutofit/>
          </a:bodyPr>
          <a:lstStyle>
            <a:lvl1pPr lvl="0" rtl="0" algn="r">
              <a:buNone/>
              <a:defRPr>
                <a:solidFill>
                  <a:srgbClr val="595959"/>
                </a:solidFill>
                <a:latin typeface="Helvetica"/>
                <a:ea typeface="Helvetica"/>
                <a:cs typeface="Helvetica"/>
                <a:sym typeface="Helvetica"/>
              </a:defRPr>
            </a:lvl1pPr>
            <a:lvl2pPr lvl="1" rtl="0" algn="r">
              <a:buNone/>
              <a:defRPr>
                <a:solidFill>
                  <a:srgbClr val="595959"/>
                </a:solidFill>
                <a:latin typeface="Helvetica"/>
                <a:ea typeface="Helvetica"/>
                <a:cs typeface="Helvetica"/>
                <a:sym typeface="Helvetica"/>
              </a:defRPr>
            </a:lvl2pPr>
            <a:lvl3pPr lvl="2" rtl="0" algn="r">
              <a:buNone/>
              <a:defRPr>
                <a:solidFill>
                  <a:srgbClr val="595959"/>
                </a:solidFill>
                <a:latin typeface="Helvetica"/>
                <a:ea typeface="Helvetica"/>
                <a:cs typeface="Helvetica"/>
                <a:sym typeface="Helvetica"/>
              </a:defRPr>
            </a:lvl3pPr>
            <a:lvl4pPr lvl="3" rtl="0" algn="r">
              <a:buNone/>
              <a:defRPr>
                <a:solidFill>
                  <a:srgbClr val="595959"/>
                </a:solidFill>
                <a:latin typeface="Helvetica"/>
                <a:ea typeface="Helvetica"/>
                <a:cs typeface="Helvetica"/>
                <a:sym typeface="Helvetica"/>
              </a:defRPr>
            </a:lvl4pPr>
            <a:lvl5pPr lvl="4" rtl="0" algn="r">
              <a:buNone/>
              <a:defRPr>
                <a:solidFill>
                  <a:srgbClr val="595959"/>
                </a:solidFill>
                <a:latin typeface="Helvetica"/>
                <a:ea typeface="Helvetica"/>
                <a:cs typeface="Helvetica"/>
                <a:sym typeface="Helvetica"/>
              </a:defRPr>
            </a:lvl5pPr>
            <a:lvl6pPr lvl="5" rtl="0" algn="r">
              <a:buNone/>
              <a:defRPr>
                <a:solidFill>
                  <a:srgbClr val="595959"/>
                </a:solidFill>
                <a:latin typeface="Helvetica"/>
                <a:ea typeface="Helvetica"/>
                <a:cs typeface="Helvetica"/>
                <a:sym typeface="Helvetica"/>
              </a:defRPr>
            </a:lvl6pPr>
            <a:lvl7pPr lvl="6" rtl="0" algn="r">
              <a:buNone/>
              <a:defRPr>
                <a:solidFill>
                  <a:srgbClr val="595959"/>
                </a:solidFill>
                <a:latin typeface="Helvetica"/>
                <a:ea typeface="Helvetica"/>
                <a:cs typeface="Helvetica"/>
                <a:sym typeface="Helvetica"/>
              </a:defRPr>
            </a:lvl7pPr>
            <a:lvl8pPr lvl="7" rtl="0" algn="r">
              <a:buNone/>
              <a:defRPr>
                <a:solidFill>
                  <a:srgbClr val="595959"/>
                </a:solidFill>
                <a:latin typeface="Helvetica"/>
                <a:ea typeface="Helvetica"/>
                <a:cs typeface="Helvetica"/>
                <a:sym typeface="Helvetica"/>
              </a:defRPr>
            </a:lvl8pPr>
            <a:lvl9pPr lvl="8" rtl="0" algn="r">
              <a:buNone/>
              <a:defRPr>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5"/>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p:cSld name="BLANK_1_2">
    <p:spTree>
      <p:nvGrpSpPr>
        <p:cNvPr id="101" name="Shape 101"/>
        <p:cNvGrpSpPr/>
        <p:nvPr/>
      </p:nvGrpSpPr>
      <p:grpSpPr>
        <a:xfrm>
          <a:off x="0" y="0"/>
          <a:ext cx="0" cy="0"/>
          <a:chOff x="0" y="0"/>
          <a:chExt cx="0" cy="0"/>
        </a:xfrm>
      </p:grpSpPr>
      <p:sp>
        <p:nvSpPr>
          <p:cNvPr id="102" name="Google Shape;102;p1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03" name="Google Shape;103;p16"/>
          <p:cNvSpPr txBox="1"/>
          <p:nvPr/>
        </p:nvSpPr>
        <p:spPr>
          <a:xfrm>
            <a:off x="2290800" y="1218400"/>
            <a:ext cx="181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Helvetica Neue"/>
                <a:ea typeface="Helvetica Neue"/>
                <a:cs typeface="Helvetica Neue"/>
                <a:sym typeface="Helvetica Neue"/>
              </a:rPr>
              <a:t>Contact</a:t>
            </a:r>
            <a:endParaRPr b="1" sz="2800">
              <a:latin typeface="Helvetica Neue"/>
              <a:ea typeface="Helvetica Neue"/>
              <a:cs typeface="Helvetica Neue"/>
              <a:sym typeface="Helvetica Neue"/>
            </a:endParaRPr>
          </a:p>
        </p:txBody>
      </p:sp>
      <p:sp>
        <p:nvSpPr>
          <p:cNvPr id="104" name="Google Shape;104;p16"/>
          <p:cNvSpPr txBox="1"/>
          <p:nvPr/>
        </p:nvSpPr>
        <p:spPr>
          <a:xfrm>
            <a:off x="2290800" y="1928050"/>
            <a:ext cx="4136100" cy="179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lang="en" sz="1350">
                <a:solidFill>
                  <a:srgbClr val="151B26"/>
                </a:solidFill>
                <a:highlight>
                  <a:srgbClr val="F6F8F9"/>
                </a:highlight>
                <a:latin typeface="Helvetica Neue"/>
                <a:ea typeface="Helvetica Neue"/>
                <a:cs typeface="Helvetica Neue"/>
                <a:sym typeface="Helvetica Neue"/>
              </a:rPr>
              <a:t>General Secretariat for Synod of Bishops</a:t>
            </a:r>
            <a:endParaRPr b="1" sz="1500" u="none" cap="none" strike="noStrike">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chemeClr val="dk1"/>
              </a:buClr>
              <a:buSzPts val="1100"/>
              <a:buFont typeface="Arial"/>
              <a:buNone/>
            </a:pPr>
            <a:r>
              <a:rPr lang="en" sz="1200">
                <a:solidFill>
                  <a:srgbClr val="151B26"/>
                </a:solidFill>
                <a:highlight>
                  <a:srgbClr val="F6F8F9"/>
                </a:highlight>
                <a:latin typeface="Helvetica Neue"/>
                <a:ea typeface="Helvetica Neue"/>
                <a:cs typeface="Helvetica Neue"/>
                <a:sym typeface="Helvetica Neue"/>
              </a:rPr>
              <a:t>Via della Conciliazione 34 - 00120 Città del Vaticano</a:t>
            </a:r>
            <a:endParaRPr sz="1200">
              <a:solidFill>
                <a:srgbClr val="151B26"/>
              </a:solidFill>
              <a:highlight>
                <a:srgbClr val="F6F8F9"/>
              </a:highlight>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t/>
            </a:r>
            <a:endParaRPr sz="1200">
              <a:solidFill>
                <a:srgbClr val="151B26"/>
              </a:solidFill>
              <a:highlight>
                <a:srgbClr val="F6F8F9"/>
              </a:highlight>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Phone: </a:t>
            </a:r>
            <a:r>
              <a:rPr lang="en" sz="1200">
                <a:solidFill>
                  <a:srgbClr val="151B26"/>
                </a:solidFill>
                <a:highlight>
                  <a:srgbClr val="F6F8F9"/>
                </a:highlight>
                <a:latin typeface="Helvetica Neue"/>
                <a:ea typeface="Helvetica Neue"/>
                <a:cs typeface="Helvetica Neue"/>
                <a:sym typeface="Helvetica Neue"/>
              </a:rPr>
              <a:t>(+39) 06 698 84821 / 84324</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a:solidFill>
                  <a:schemeClr val="dk1"/>
                </a:solidFill>
                <a:highlight>
                  <a:srgbClr val="F6F8F9"/>
                </a:highlight>
                <a:latin typeface="Helvetica Neue"/>
                <a:ea typeface="Helvetica Neue"/>
                <a:cs typeface="Helvetica Neue"/>
                <a:sym typeface="Helvetica Neue"/>
              </a:rPr>
              <a:t>synodus@synod.va</a:t>
            </a:r>
            <a:r>
              <a:rPr lang="en" sz="1200">
                <a:latin typeface="Helvetica Neue"/>
                <a:ea typeface="Helvetica Neue"/>
                <a:cs typeface="Helvetica Neue"/>
                <a:sym typeface="Helvetica Neue"/>
              </a:rPr>
              <a:t> </a:t>
            </a:r>
            <a:endParaRPr sz="1200">
              <a:latin typeface="Helvetica Neue"/>
              <a:ea typeface="Helvetica Neue"/>
              <a:cs typeface="Helvetica Neue"/>
              <a:sym typeface="Helvetica Neue"/>
            </a:endParaRPr>
          </a:p>
          <a:p>
            <a:pPr indent="0" lvl="0" marL="0" marR="0" rtl="0" algn="l">
              <a:lnSpc>
                <a:spcPct val="115000"/>
              </a:lnSpc>
              <a:spcBef>
                <a:spcPts val="0"/>
              </a:spcBef>
              <a:spcAft>
                <a:spcPts val="0"/>
              </a:spcAft>
              <a:buClr>
                <a:srgbClr val="000000"/>
              </a:buClr>
              <a:buSzPts val="1100"/>
              <a:buFont typeface="Arial"/>
              <a:buNone/>
            </a:pPr>
            <a:r>
              <a:rPr lang="en" sz="1200" u="sng">
                <a:solidFill>
                  <a:schemeClr val="hlink"/>
                </a:solidFill>
                <a:latin typeface="Helvetica Neue"/>
                <a:ea typeface="Helvetica Neue"/>
                <a:cs typeface="Helvetica Neue"/>
                <a:sym typeface="Helvetica Neue"/>
                <a:hlinkClick r:id="rId2"/>
              </a:rPr>
              <a:t>www.synod.va</a:t>
            </a:r>
            <a:endParaRPr sz="1200">
              <a:latin typeface="Helvetica Neue"/>
              <a:ea typeface="Helvetica Neue"/>
              <a:cs typeface="Helvetica Neue"/>
              <a:sym typeface="Helvetica Neue"/>
            </a:endParaRPr>
          </a:p>
        </p:txBody>
      </p:sp>
      <p:pic>
        <p:nvPicPr>
          <p:cNvPr id="105" name="Google Shape;105;p16">
            <a:hlinkClick r:id="rId3"/>
          </p:cNvPr>
          <p:cNvPicPr preferRelativeResize="0"/>
          <p:nvPr/>
        </p:nvPicPr>
        <p:blipFill>
          <a:blip r:embed="rId4">
            <a:alphaModFix/>
          </a:blip>
          <a:stretch>
            <a:fillRect/>
          </a:stretch>
        </p:blipFill>
        <p:spPr>
          <a:xfrm>
            <a:off x="2854076" y="3799726"/>
            <a:ext cx="330397" cy="330400"/>
          </a:xfrm>
          <a:prstGeom prst="rect">
            <a:avLst/>
          </a:prstGeom>
          <a:noFill/>
          <a:ln>
            <a:noFill/>
          </a:ln>
        </p:spPr>
      </p:pic>
      <p:pic>
        <p:nvPicPr>
          <p:cNvPr id="106" name="Google Shape;106;p16">
            <a:hlinkClick r:id="rId5"/>
          </p:cNvPr>
          <p:cNvPicPr preferRelativeResize="0"/>
          <p:nvPr/>
        </p:nvPicPr>
        <p:blipFill>
          <a:blip r:embed="rId6">
            <a:alphaModFix/>
          </a:blip>
          <a:stretch>
            <a:fillRect/>
          </a:stretch>
        </p:blipFill>
        <p:spPr>
          <a:xfrm>
            <a:off x="3348849" y="3822605"/>
            <a:ext cx="284639" cy="284641"/>
          </a:xfrm>
          <a:prstGeom prst="rect">
            <a:avLst/>
          </a:prstGeom>
          <a:noFill/>
          <a:ln>
            <a:noFill/>
          </a:ln>
        </p:spPr>
      </p:pic>
      <p:cxnSp>
        <p:nvCxnSpPr>
          <p:cNvPr id="107" name="Google Shape;107;p16"/>
          <p:cNvCxnSpPr/>
          <p:nvPr/>
        </p:nvCxnSpPr>
        <p:spPr>
          <a:xfrm>
            <a:off x="2405075" y="1785950"/>
            <a:ext cx="3334800" cy="0"/>
          </a:xfrm>
          <a:prstGeom prst="straightConnector1">
            <a:avLst/>
          </a:prstGeom>
          <a:noFill/>
          <a:ln cap="flat" cmpd="sng" w="19050">
            <a:solidFill>
              <a:srgbClr val="DEAB6F"/>
            </a:solidFill>
            <a:prstDash val="solid"/>
            <a:round/>
            <a:headEnd len="med" w="med" type="none"/>
            <a:tailEnd len="med" w="med" type="none"/>
          </a:ln>
        </p:spPr>
      </p:cxnSp>
      <p:pic>
        <p:nvPicPr>
          <p:cNvPr id="108" name="Google Shape;108;p16">
            <a:hlinkClick r:id="rId7"/>
          </p:cNvPr>
          <p:cNvPicPr preferRelativeResize="0"/>
          <p:nvPr/>
        </p:nvPicPr>
        <p:blipFill rotWithShape="1">
          <a:blip r:embed="rId8">
            <a:alphaModFix/>
          </a:blip>
          <a:srcRect b="0" l="2417" r="2417" t="0"/>
          <a:stretch/>
        </p:blipFill>
        <p:spPr>
          <a:xfrm>
            <a:off x="2405075" y="3822614"/>
            <a:ext cx="284625" cy="284625"/>
          </a:xfrm>
          <a:prstGeom prst="rect">
            <a:avLst/>
          </a:prstGeom>
          <a:noFill/>
          <a:ln>
            <a:noFill/>
          </a:ln>
        </p:spPr>
      </p:pic>
      <p:pic>
        <p:nvPicPr>
          <p:cNvPr id="109" name="Google Shape;109;p16">
            <a:hlinkClick r:id="rId9"/>
          </p:cNvPr>
          <p:cNvPicPr preferRelativeResize="0"/>
          <p:nvPr/>
        </p:nvPicPr>
        <p:blipFill rotWithShape="1">
          <a:blip r:embed="rId10">
            <a:alphaModFix/>
          </a:blip>
          <a:srcRect b="2326" l="0" r="0" t="2326"/>
          <a:stretch/>
        </p:blipFill>
        <p:spPr>
          <a:xfrm>
            <a:off x="3797849" y="3822605"/>
            <a:ext cx="284638" cy="28464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LANK_1_1">
    <p:spTree>
      <p:nvGrpSpPr>
        <p:cNvPr id="110" name="Shape 110"/>
        <p:cNvGrpSpPr/>
        <p:nvPr/>
      </p:nvGrpSpPr>
      <p:grpSpPr>
        <a:xfrm>
          <a:off x="0" y="0"/>
          <a:ext cx="0" cy="0"/>
          <a:chOff x="0" y="0"/>
          <a:chExt cx="0" cy="0"/>
        </a:xfrm>
      </p:grpSpPr>
      <p:sp>
        <p:nvSpPr>
          <p:cNvPr id="111" name="Google Shape;111;p17"/>
          <p:cNvSpPr/>
          <p:nvPr/>
        </p:nvSpPr>
        <p:spPr>
          <a:xfrm>
            <a:off x="-79325" y="-52900"/>
            <a:ext cx="9308400" cy="5262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4900">
              <a:solidFill>
                <a:srgbClr val="B21444"/>
              </a:solidFill>
              <a:latin typeface="Helvetica Neue"/>
              <a:ea typeface="Helvetica Neue"/>
              <a:cs typeface="Helvetica Neue"/>
              <a:sym typeface="Helvetica Neue"/>
            </a:endParaRPr>
          </a:p>
        </p:txBody>
      </p:sp>
      <p:pic>
        <p:nvPicPr>
          <p:cNvPr id="112" name="Google Shape;112;p17"/>
          <p:cNvPicPr preferRelativeResize="0"/>
          <p:nvPr/>
        </p:nvPicPr>
        <p:blipFill rotWithShape="1">
          <a:blip r:embed="rId2">
            <a:alphaModFix/>
          </a:blip>
          <a:srcRect b="28769" l="-1218" r="-2076" t="-14984"/>
          <a:stretch/>
        </p:blipFill>
        <p:spPr>
          <a:xfrm>
            <a:off x="2308325" y="2438525"/>
            <a:ext cx="6469975" cy="2783650"/>
          </a:xfrm>
          <a:prstGeom prst="rect">
            <a:avLst/>
          </a:prstGeom>
          <a:noFill/>
          <a:ln>
            <a:noFill/>
          </a:ln>
        </p:spPr>
      </p:pic>
      <p:pic>
        <p:nvPicPr>
          <p:cNvPr id="113" name="Google Shape;113;p17"/>
          <p:cNvPicPr preferRelativeResize="0"/>
          <p:nvPr/>
        </p:nvPicPr>
        <p:blipFill rotWithShape="1">
          <a:blip r:embed="rId3">
            <a:alphaModFix/>
          </a:blip>
          <a:srcRect b="15505" l="45690" r="-12091" t="-32355"/>
          <a:stretch/>
        </p:blipFill>
        <p:spPr>
          <a:xfrm>
            <a:off x="-78225" y="818425"/>
            <a:ext cx="3711474" cy="3366949"/>
          </a:xfrm>
          <a:prstGeom prst="rect">
            <a:avLst/>
          </a:prstGeom>
          <a:noFill/>
          <a:ln>
            <a:noFill/>
          </a:ln>
        </p:spPr>
      </p:pic>
      <p:pic>
        <p:nvPicPr>
          <p:cNvPr id="114" name="Google Shape;114;p17"/>
          <p:cNvPicPr preferRelativeResize="0"/>
          <p:nvPr/>
        </p:nvPicPr>
        <p:blipFill rotWithShape="1">
          <a:blip r:embed="rId3">
            <a:alphaModFix/>
          </a:blip>
          <a:srcRect b="-64793" l="-1691" r="9787" t="47943"/>
          <a:stretch/>
        </p:blipFill>
        <p:spPr>
          <a:xfrm>
            <a:off x="4082350" y="-50825"/>
            <a:ext cx="5137124" cy="3366949"/>
          </a:xfrm>
          <a:prstGeom prst="rect">
            <a:avLst/>
          </a:prstGeom>
          <a:noFill/>
          <a:ln>
            <a:noFill/>
          </a:ln>
        </p:spPr>
      </p:pic>
      <p:sp>
        <p:nvSpPr>
          <p:cNvPr id="115" name="Google Shape;115;p17"/>
          <p:cNvSpPr txBox="1"/>
          <p:nvPr>
            <p:ph type="title"/>
          </p:nvPr>
        </p:nvSpPr>
        <p:spPr>
          <a:xfrm>
            <a:off x="324000" y="2151600"/>
            <a:ext cx="8454300" cy="840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DE8F32"/>
              </a:buClr>
              <a:buSzPts val="2800"/>
              <a:buNone/>
              <a:defRPr b="0" sz="4900">
                <a:solidFill>
                  <a:srgbClr val="DE8F32"/>
                </a:solidFill>
                <a:latin typeface="Helvetica Neue"/>
                <a:ea typeface="Helvetica Neue"/>
                <a:cs typeface="Helvetica Neue"/>
                <a:sym typeface="Helvetica Neue"/>
              </a:defRPr>
            </a:lvl1pPr>
            <a:lvl2pPr lvl="1" algn="ctr">
              <a:spcBef>
                <a:spcPts val="0"/>
              </a:spcBef>
              <a:spcAft>
                <a:spcPts val="0"/>
              </a:spcAft>
              <a:buClr>
                <a:srgbClr val="DE8F32"/>
              </a:buClr>
              <a:buSzPts val="2800"/>
              <a:buNone/>
              <a:defRPr>
                <a:solidFill>
                  <a:srgbClr val="DE8F32"/>
                </a:solidFill>
              </a:defRPr>
            </a:lvl2pPr>
            <a:lvl3pPr lvl="2" algn="ctr">
              <a:spcBef>
                <a:spcPts val="0"/>
              </a:spcBef>
              <a:spcAft>
                <a:spcPts val="0"/>
              </a:spcAft>
              <a:buClr>
                <a:srgbClr val="DE8F32"/>
              </a:buClr>
              <a:buSzPts val="2800"/>
              <a:buNone/>
              <a:defRPr>
                <a:solidFill>
                  <a:srgbClr val="DE8F32"/>
                </a:solidFill>
              </a:defRPr>
            </a:lvl3pPr>
            <a:lvl4pPr lvl="3" algn="ctr">
              <a:spcBef>
                <a:spcPts val="0"/>
              </a:spcBef>
              <a:spcAft>
                <a:spcPts val="0"/>
              </a:spcAft>
              <a:buClr>
                <a:srgbClr val="DE8F32"/>
              </a:buClr>
              <a:buSzPts val="2800"/>
              <a:buNone/>
              <a:defRPr>
                <a:solidFill>
                  <a:srgbClr val="DE8F32"/>
                </a:solidFill>
              </a:defRPr>
            </a:lvl4pPr>
            <a:lvl5pPr lvl="4" algn="ctr">
              <a:spcBef>
                <a:spcPts val="0"/>
              </a:spcBef>
              <a:spcAft>
                <a:spcPts val="0"/>
              </a:spcAft>
              <a:buClr>
                <a:srgbClr val="DE8F32"/>
              </a:buClr>
              <a:buSzPts val="2800"/>
              <a:buNone/>
              <a:defRPr>
                <a:solidFill>
                  <a:srgbClr val="DE8F32"/>
                </a:solidFill>
              </a:defRPr>
            </a:lvl5pPr>
            <a:lvl6pPr lvl="5" algn="ctr">
              <a:spcBef>
                <a:spcPts val="0"/>
              </a:spcBef>
              <a:spcAft>
                <a:spcPts val="0"/>
              </a:spcAft>
              <a:buClr>
                <a:srgbClr val="DE8F32"/>
              </a:buClr>
              <a:buSzPts val="2800"/>
              <a:buNone/>
              <a:defRPr>
                <a:solidFill>
                  <a:srgbClr val="DE8F32"/>
                </a:solidFill>
              </a:defRPr>
            </a:lvl6pPr>
            <a:lvl7pPr lvl="6" algn="ctr">
              <a:spcBef>
                <a:spcPts val="0"/>
              </a:spcBef>
              <a:spcAft>
                <a:spcPts val="0"/>
              </a:spcAft>
              <a:buClr>
                <a:srgbClr val="DE8F32"/>
              </a:buClr>
              <a:buSzPts val="2800"/>
              <a:buNone/>
              <a:defRPr>
                <a:solidFill>
                  <a:srgbClr val="DE8F32"/>
                </a:solidFill>
              </a:defRPr>
            </a:lvl7pPr>
            <a:lvl8pPr lvl="7" algn="ctr">
              <a:spcBef>
                <a:spcPts val="0"/>
              </a:spcBef>
              <a:spcAft>
                <a:spcPts val="0"/>
              </a:spcAft>
              <a:buClr>
                <a:srgbClr val="DE8F32"/>
              </a:buClr>
              <a:buSzPts val="2800"/>
              <a:buNone/>
              <a:defRPr>
                <a:solidFill>
                  <a:srgbClr val="DE8F32"/>
                </a:solidFill>
              </a:defRPr>
            </a:lvl8pPr>
            <a:lvl9pPr lvl="8" algn="ctr">
              <a:spcBef>
                <a:spcPts val="0"/>
              </a:spcBef>
              <a:spcAft>
                <a:spcPts val="0"/>
              </a:spcAft>
              <a:buClr>
                <a:srgbClr val="DE8F32"/>
              </a:buClr>
              <a:buSzPts val="2800"/>
              <a:buNone/>
              <a:defRPr>
                <a:solidFill>
                  <a:srgbClr val="DE8F32"/>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bulletpoints">
  <p:cSld name="BLANK_2">
    <p:spTree>
      <p:nvGrpSpPr>
        <p:cNvPr id="116" name="Shape 116"/>
        <p:cNvGrpSpPr/>
        <p:nvPr/>
      </p:nvGrpSpPr>
      <p:grpSpPr>
        <a:xfrm>
          <a:off x="0" y="0"/>
          <a:ext cx="0" cy="0"/>
          <a:chOff x="0" y="0"/>
          <a:chExt cx="0" cy="0"/>
        </a:xfrm>
      </p:grpSpPr>
      <p:pic>
        <p:nvPicPr>
          <p:cNvPr id="117" name="Google Shape;117;p18"/>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18" name="Google Shape;118;p18"/>
          <p:cNvSpPr txBox="1"/>
          <p:nvPr>
            <p:ph type="title"/>
          </p:nvPr>
        </p:nvSpPr>
        <p:spPr>
          <a:xfrm>
            <a:off x="668075" y="896725"/>
            <a:ext cx="7774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None/>
              <a:defRPr b="1" sz="2500"/>
            </a:lvl2pPr>
            <a:lvl3pPr lvl="2" rtl="0">
              <a:spcBef>
                <a:spcPts val="0"/>
              </a:spcBef>
              <a:spcAft>
                <a:spcPts val="0"/>
              </a:spcAft>
              <a:buSzPts val="2500"/>
              <a:buNone/>
              <a:defRPr b="1" sz="2500"/>
            </a:lvl3pPr>
            <a:lvl4pPr lvl="3" rtl="0">
              <a:spcBef>
                <a:spcPts val="0"/>
              </a:spcBef>
              <a:spcAft>
                <a:spcPts val="0"/>
              </a:spcAft>
              <a:buSzPts val="2500"/>
              <a:buNone/>
              <a:defRPr b="1" sz="2500"/>
            </a:lvl4pPr>
            <a:lvl5pPr lvl="4" rtl="0">
              <a:spcBef>
                <a:spcPts val="0"/>
              </a:spcBef>
              <a:spcAft>
                <a:spcPts val="0"/>
              </a:spcAft>
              <a:buSzPts val="2500"/>
              <a:buNone/>
              <a:defRPr b="1" sz="2500"/>
            </a:lvl5pPr>
            <a:lvl6pPr lvl="5" rtl="0">
              <a:spcBef>
                <a:spcPts val="0"/>
              </a:spcBef>
              <a:spcAft>
                <a:spcPts val="0"/>
              </a:spcAft>
              <a:buSzPts val="2500"/>
              <a:buNone/>
              <a:defRPr b="1" sz="2500"/>
            </a:lvl6pPr>
            <a:lvl7pPr lvl="6" rtl="0">
              <a:spcBef>
                <a:spcPts val="0"/>
              </a:spcBef>
              <a:spcAft>
                <a:spcPts val="0"/>
              </a:spcAft>
              <a:buSzPts val="2500"/>
              <a:buNone/>
              <a:defRPr b="1" sz="2500"/>
            </a:lvl7pPr>
            <a:lvl8pPr lvl="7" rtl="0">
              <a:spcBef>
                <a:spcPts val="0"/>
              </a:spcBef>
              <a:spcAft>
                <a:spcPts val="0"/>
              </a:spcAft>
              <a:buSzPts val="2500"/>
              <a:buNone/>
              <a:defRPr b="1" sz="2500"/>
            </a:lvl8pPr>
            <a:lvl9pPr lvl="8" rtl="0">
              <a:spcBef>
                <a:spcPts val="0"/>
              </a:spcBef>
              <a:spcAft>
                <a:spcPts val="0"/>
              </a:spcAft>
              <a:buSzPts val="2500"/>
              <a:buNone/>
              <a:defRPr b="1" sz="2500"/>
            </a:lvl9pPr>
          </a:lstStyle>
          <a:p/>
        </p:txBody>
      </p:sp>
      <p:sp>
        <p:nvSpPr>
          <p:cNvPr id="119" name="Google Shape;119;p18"/>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0" name="Google Shape;120;p1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18"/>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
        <p:nvSpPr>
          <p:cNvPr id="122" name="Google Shape;122;p18"/>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1pPr>
            <a:lvl2pPr indent="-304800" lvl="1" marL="914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2pPr>
            <a:lvl3pPr indent="-304800" lvl="2" marL="1371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3pPr>
            <a:lvl4pPr indent="-304800" lvl="3" marL="1828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4pPr>
            <a:lvl5pPr indent="-304800" lvl="4" marL="22860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5pPr>
            <a:lvl6pPr indent="-304800" lvl="5" marL="27432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6pPr>
            <a:lvl7pPr indent="-304800" lvl="6" marL="32004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7pPr>
            <a:lvl8pPr indent="-304800" lvl="7" marL="36576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8pPr>
            <a:lvl9pPr indent="-304800" lvl="8" marL="4114800" rtl="0">
              <a:lnSpc>
                <a:spcPct val="115000"/>
              </a:lnSpc>
              <a:spcBef>
                <a:spcPts val="0"/>
              </a:spcBef>
              <a:spcAft>
                <a:spcPts val="0"/>
              </a:spcAft>
              <a:buClr>
                <a:srgbClr val="DE8F32"/>
              </a:buClr>
              <a:buSzPts val="1200"/>
              <a:buFont typeface="Helvetica Neue"/>
              <a:buChar char="■"/>
              <a:defRPr sz="1200">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BLANK_2_1">
    <p:spTree>
      <p:nvGrpSpPr>
        <p:cNvPr id="123" name="Shape 123"/>
        <p:cNvGrpSpPr/>
        <p:nvPr/>
      </p:nvGrpSpPr>
      <p:grpSpPr>
        <a:xfrm>
          <a:off x="0" y="0"/>
          <a:ext cx="0" cy="0"/>
          <a:chOff x="0" y="0"/>
          <a:chExt cx="0" cy="0"/>
        </a:xfrm>
      </p:grpSpPr>
      <p:pic>
        <p:nvPicPr>
          <p:cNvPr id="124" name="Google Shape;124;p19"/>
          <p:cNvPicPr preferRelativeResize="0"/>
          <p:nvPr/>
        </p:nvPicPr>
        <p:blipFill rotWithShape="1">
          <a:blip r:embed="rId2">
            <a:alphaModFix/>
          </a:blip>
          <a:srcRect b="0" l="19" r="19" t="0"/>
          <a:stretch/>
        </p:blipFill>
        <p:spPr>
          <a:xfrm>
            <a:off x="1850" y="0"/>
            <a:ext cx="9140301" cy="5143501"/>
          </a:xfrm>
          <a:prstGeom prst="rect">
            <a:avLst/>
          </a:prstGeom>
          <a:noFill/>
          <a:ln>
            <a:noFill/>
          </a:ln>
        </p:spPr>
      </p:pic>
      <p:sp>
        <p:nvSpPr>
          <p:cNvPr id="125" name="Google Shape;125;p19"/>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1pPr>
            <a:lvl2pPr indent="-330200" lvl="1" marL="914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2pPr>
            <a:lvl3pPr indent="-330200" lvl="2" marL="1371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3pPr>
            <a:lvl4pPr indent="-330200" lvl="3" marL="1828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4pPr>
            <a:lvl5pPr indent="-330200" lvl="4" marL="22860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5pPr>
            <a:lvl6pPr indent="-330200" lvl="5" marL="27432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6pPr>
            <a:lvl7pPr indent="-330200" lvl="6" marL="32004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7pPr>
            <a:lvl8pPr indent="-330200" lvl="7" marL="36576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8pPr>
            <a:lvl9pPr indent="-330200" lvl="8" marL="4114800" algn="ctr">
              <a:spcBef>
                <a:spcPts val="0"/>
              </a:spcBef>
              <a:spcAft>
                <a:spcPts val="0"/>
              </a:spcAft>
              <a:buClr>
                <a:srgbClr val="000000"/>
              </a:buClr>
              <a:buSzPts val="1600"/>
              <a:buFont typeface="Helvetica Neue"/>
              <a:buChar char="■"/>
              <a:defRPr sz="1600">
                <a:solidFill>
                  <a:srgbClr val="000000"/>
                </a:solidFill>
                <a:highlight>
                  <a:schemeClr val="lt1"/>
                </a:highlight>
                <a:latin typeface="Helvetica Neue"/>
                <a:ea typeface="Helvetica Neue"/>
                <a:cs typeface="Helvetica Neue"/>
                <a:sym typeface="Helvetica Neue"/>
              </a:defRPr>
            </a:lvl9pPr>
          </a:lstStyle>
          <a:p/>
        </p:txBody>
      </p:sp>
      <p:sp>
        <p:nvSpPr>
          <p:cNvPr id="126" name="Google Shape;126;p1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7" name="Google Shape;127;p1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type="secHead">
  <p:cSld name="SECTION_HEADER">
    <p:spTree>
      <p:nvGrpSpPr>
        <p:cNvPr id="17" name="Shape 17"/>
        <p:cNvGrpSpPr/>
        <p:nvPr/>
      </p:nvGrpSpPr>
      <p:grpSpPr>
        <a:xfrm>
          <a:off x="0" y="0"/>
          <a:ext cx="0" cy="0"/>
          <a:chOff x="0" y="0"/>
          <a:chExt cx="0" cy="0"/>
        </a:xfrm>
      </p:grpSpPr>
      <p:sp>
        <p:nvSpPr>
          <p:cNvPr id="18" name="Google Shape;18;p3"/>
          <p:cNvSpPr/>
          <p:nvPr/>
        </p:nvSpPr>
        <p:spPr>
          <a:xfrm>
            <a:off x="-20700" y="-62100"/>
            <a:ext cx="9210600" cy="5205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sz="1200">
                <a:solidFill>
                  <a:srgbClr val="000000"/>
                </a:solidFill>
                <a:highlight>
                  <a:srgbClr val="FFFFFF"/>
                </a:highlight>
                <a:latin typeface="Helvetica Neue"/>
                <a:ea typeface="Helvetica Neue"/>
                <a:cs typeface="Helvetica Neue"/>
                <a:sym typeface="Helvetica Neue"/>
              </a:defRPr>
            </a:lvl9pPr>
          </a:lstStyle>
          <a:p/>
        </p:txBody>
      </p:sp>
      <p:sp>
        <p:nvSpPr>
          <p:cNvPr id="20" name="Google Shape;20;p3"/>
          <p:cNvSpPr txBox="1"/>
          <p:nvPr/>
        </p:nvSpPr>
        <p:spPr>
          <a:xfrm>
            <a:off x="223575" y="120975"/>
            <a:ext cx="3239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666666"/>
                </a:solidFill>
                <a:latin typeface="Helvetica Neue Light"/>
                <a:ea typeface="Helvetica Neue Light"/>
                <a:cs typeface="Helvetica Neue Light"/>
                <a:sym typeface="Helvetica Neue Light"/>
              </a:rPr>
              <a:t>Index</a:t>
            </a:r>
            <a:endParaRPr sz="1100">
              <a:solidFill>
                <a:srgbClr val="666666"/>
              </a:solidFill>
              <a:latin typeface="Helvetica Neue Light"/>
              <a:ea typeface="Helvetica Neue Light"/>
              <a:cs typeface="Helvetica Neue Light"/>
              <a:sym typeface="Helvetica Neue Light"/>
            </a:endParaRPr>
          </a:p>
        </p:txBody>
      </p:sp>
      <p:sp>
        <p:nvSpPr>
          <p:cNvPr id="21" name="Google Shape;21;p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txBox="1"/>
          <p:nvPr>
            <p:ph idx="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23" name="Google Shape;23;p3"/>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24" name="Google Shape;24;p3"/>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pic>
        <p:nvPicPr>
          <p:cNvPr id="25" name="Google Shape;25;p3"/>
          <p:cNvPicPr preferRelativeResize="0"/>
          <p:nvPr/>
        </p:nvPicPr>
        <p:blipFill rotWithShape="1">
          <a:blip r:embed="rId3">
            <a:alphaModFix/>
          </a:blip>
          <a:srcRect b="29969" l="0" r="-2448" t="-17496"/>
          <a:stretch/>
        </p:blipFill>
        <p:spPr>
          <a:xfrm>
            <a:off x="2138850" y="2454475"/>
            <a:ext cx="6469975" cy="2689026"/>
          </a:xfrm>
          <a:prstGeom prst="rect">
            <a:avLst/>
          </a:prstGeom>
          <a:noFill/>
          <a:ln>
            <a:noFill/>
          </a:ln>
        </p:spPr>
      </p:pic>
      <p:pic>
        <p:nvPicPr>
          <p:cNvPr id="26" name="Google Shape;26;p3"/>
          <p:cNvPicPr preferRelativeResize="0"/>
          <p:nvPr/>
        </p:nvPicPr>
        <p:blipFill rotWithShape="1">
          <a:blip r:embed="rId3">
            <a:alphaModFix/>
          </a:blip>
          <a:srcRect b="39665" l="-16012" r="13564" t="-41085"/>
          <a:stretch/>
        </p:blipFill>
        <p:spPr>
          <a:xfrm flipH="1" rot="10800000">
            <a:off x="2764950" y="-71575"/>
            <a:ext cx="6469975" cy="3116000"/>
          </a:xfrm>
          <a:prstGeom prst="rect">
            <a:avLst/>
          </a:prstGeom>
          <a:noFill/>
          <a:ln>
            <a:noFill/>
          </a:ln>
        </p:spPr>
      </p:pic>
      <p:pic>
        <p:nvPicPr>
          <p:cNvPr id="27" name="Google Shape;27;p3"/>
          <p:cNvPicPr preferRelativeResize="0"/>
          <p:nvPr/>
        </p:nvPicPr>
        <p:blipFill rotWithShape="1">
          <a:blip r:embed="rId3">
            <a:alphaModFix/>
          </a:blip>
          <a:srcRect b="-24906" l="57885" r="-17060" t="8302"/>
          <a:stretch/>
        </p:blipFill>
        <p:spPr>
          <a:xfrm flipH="1" rot="10800000">
            <a:off x="-27400" y="1522725"/>
            <a:ext cx="3617975" cy="3468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x">
  <p:cSld name="TITLE_AND_BODY">
    <p:spTree>
      <p:nvGrpSpPr>
        <p:cNvPr id="28" name="Shape 28"/>
        <p:cNvGrpSpPr/>
        <p:nvPr/>
      </p:nvGrpSpPr>
      <p:grpSpPr>
        <a:xfrm>
          <a:off x="0" y="0"/>
          <a:ext cx="0" cy="0"/>
          <a:chOff x="0" y="0"/>
          <a:chExt cx="0" cy="0"/>
        </a:xfrm>
      </p:grpSpPr>
      <p:sp>
        <p:nvSpPr>
          <p:cNvPr id="29" name="Google Shape;29;p4"/>
          <p:cNvSpPr/>
          <p:nvPr/>
        </p:nvSpPr>
        <p:spPr>
          <a:xfrm>
            <a:off x="0" y="-25"/>
            <a:ext cx="45750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Helvetica"/>
                <a:ea typeface="Helvetica"/>
                <a:cs typeface="Helvetica"/>
                <a:sym typeface="Helvetica"/>
              </a:rPr>
              <a:t>Put the photo over this grey rectangle.</a:t>
            </a:r>
            <a:endParaRPr sz="1200">
              <a:latin typeface="Helvetica"/>
              <a:ea typeface="Helvetica"/>
              <a:cs typeface="Helvetica"/>
              <a:sym typeface="Helvetica"/>
            </a:endParaRPr>
          </a:p>
          <a:p>
            <a:pPr indent="0" lvl="0" marL="0" rtl="0" algn="ctr">
              <a:spcBef>
                <a:spcPts val="0"/>
              </a:spcBef>
              <a:spcAft>
                <a:spcPts val="0"/>
              </a:spcAft>
              <a:buNone/>
            </a:pPr>
            <a:r>
              <a:rPr lang="en" sz="1200">
                <a:latin typeface="Helvetica"/>
                <a:ea typeface="Helvetica"/>
                <a:cs typeface="Helvetica"/>
                <a:sym typeface="Helvetica"/>
              </a:rPr>
              <a:t>If </a:t>
            </a:r>
            <a:r>
              <a:rPr lang="en" sz="1200">
                <a:latin typeface="Helvetica"/>
                <a:ea typeface="Helvetica"/>
                <a:cs typeface="Helvetica"/>
                <a:sym typeface="Helvetica"/>
              </a:rPr>
              <a:t>necessary</a:t>
            </a:r>
            <a:r>
              <a:rPr lang="en" sz="1200">
                <a:latin typeface="Helvetica"/>
                <a:ea typeface="Helvetica"/>
                <a:cs typeface="Helvetica"/>
                <a:sym typeface="Helvetica"/>
              </a:rPr>
              <a:t>, cut it following the rectangle’s size.</a:t>
            </a:r>
            <a:endParaRPr sz="1000">
              <a:latin typeface="Helvetica"/>
              <a:ea typeface="Helvetica"/>
              <a:cs typeface="Helvetica"/>
              <a:sym typeface="Helvetica"/>
            </a:endParaRPr>
          </a:p>
        </p:txBody>
      </p:sp>
      <p:sp>
        <p:nvSpPr>
          <p:cNvPr id="30" name="Google Shape;30;p4"/>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1" name="Google Shape;31;p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ext"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846225" y="1353925"/>
            <a:ext cx="3203700" cy="504900"/>
          </a:xfrm>
          <a:prstGeom prst="rect">
            <a:avLst/>
          </a:prstGeom>
        </p:spPr>
        <p:txBody>
          <a:bodyPr anchorCtr="0" anchor="t" bIns="91425" lIns="91425" spcFirstLastPara="1" rIns="91425" wrap="square" tIns="91425">
            <a:normAutofit/>
          </a:bodyPr>
          <a:lstStyle>
            <a:lvl1pPr lvl="0">
              <a:spcBef>
                <a:spcPts val="0"/>
              </a:spcBef>
              <a:spcAft>
                <a:spcPts val="0"/>
              </a:spcAft>
              <a:buSzPts val="2500"/>
              <a:buFont typeface="Helvetica Neue"/>
              <a:buNone/>
              <a:defRPr sz="2500">
                <a:latin typeface="Helvetica Neue"/>
                <a:ea typeface="Helvetica Neue"/>
                <a:cs typeface="Helvetica Neue"/>
                <a:sym typeface="Helvetica Neue"/>
              </a:defRPr>
            </a:lvl1pPr>
            <a:lvl2pPr lvl="1">
              <a:spcBef>
                <a:spcPts val="0"/>
              </a:spcBef>
              <a:spcAft>
                <a:spcPts val="0"/>
              </a:spcAft>
              <a:buSzPts val="2500"/>
              <a:buFont typeface="Helvetica Neue"/>
              <a:buNone/>
              <a:defRPr sz="2500">
                <a:latin typeface="Helvetica Neue"/>
                <a:ea typeface="Helvetica Neue"/>
                <a:cs typeface="Helvetica Neue"/>
                <a:sym typeface="Helvetica Neue"/>
              </a:defRPr>
            </a:lvl2pPr>
            <a:lvl3pPr lvl="2">
              <a:spcBef>
                <a:spcPts val="0"/>
              </a:spcBef>
              <a:spcAft>
                <a:spcPts val="0"/>
              </a:spcAft>
              <a:buSzPts val="2500"/>
              <a:buFont typeface="Helvetica Neue"/>
              <a:buNone/>
              <a:defRPr sz="2500">
                <a:latin typeface="Helvetica Neue"/>
                <a:ea typeface="Helvetica Neue"/>
                <a:cs typeface="Helvetica Neue"/>
                <a:sym typeface="Helvetica Neue"/>
              </a:defRPr>
            </a:lvl3pPr>
            <a:lvl4pPr lvl="3">
              <a:spcBef>
                <a:spcPts val="0"/>
              </a:spcBef>
              <a:spcAft>
                <a:spcPts val="0"/>
              </a:spcAft>
              <a:buSzPts val="2500"/>
              <a:buFont typeface="Helvetica Neue"/>
              <a:buNone/>
              <a:defRPr sz="2500">
                <a:latin typeface="Helvetica Neue"/>
                <a:ea typeface="Helvetica Neue"/>
                <a:cs typeface="Helvetica Neue"/>
                <a:sym typeface="Helvetica Neue"/>
              </a:defRPr>
            </a:lvl4pPr>
            <a:lvl5pPr lvl="4">
              <a:spcBef>
                <a:spcPts val="0"/>
              </a:spcBef>
              <a:spcAft>
                <a:spcPts val="0"/>
              </a:spcAft>
              <a:buSzPts val="2500"/>
              <a:buFont typeface="Helvetica Neue"/>
              <a:buNone/>
              <a:defRPr sz="2500">
                <a:latin typeface="Helvetica Neue"/>
                <a:ea typeface="Helvetica Neue"/>
                <a:cs typeface="Helvetica Neue"/>
                <a:sym typeface="Helvetica Neue"/>
              </a:defRPr>
            </a:lvl5pPr>
            <a:lvl6pPr lvl="5">
              <a:spcBef>
                <a:spcPts val="0"/>
              </a:spcBef>
              <a:spcAft>
                <a:spcPts val="0"/>
              </a:spcAft>
              <a:buSzPts val="2500"/>
              <a:buFont typeface="Helvetica Neue"/>
              <a:buNone/>
              <a:defRPr sz="2500">
                <a:latin typeface="Helvetica Neue"/>
                <a:ea typeface="Helvetica Neue"/>
                <a:cs typeface="Helvetica Neue"/>
                <a:sym typeface="Helvetica Neue"/>
              </a:defRPr>
            </a:lvl6pPr>
            <a:lvl7pPr lvl="6">
              <a:spcBef>
                <a:spcPts val="0"/>
              </a:spcBef>
              <a:spcAft>
                <a:spcPts val="0"/>
              </a:spcAft>
              <a:buSzPts val="2500"/>
              <a:buFont typeface="Helvetica Neue"/>
              <a:buNone/>
              <a:defRPr sz="2500">
                <a:latin typeface="Helvetica Neue"/>
                <a:ea typeface="Helvetica Neue"/>
                <a:cs typeface="Helvetica Neue"/>
                <a:sym typeface="Helvetica Neue"/>
              </a:defRPr>
            </a:lvl7pPr>
            <a:lvl8pPr lvl="7">
              <a:spcBef>
                <a:spcPts val="0"/>
              </a:spcBef>
              <a:spcAft>
                <a:spcPts val="0"/>
              </a:spcAft>
              <a:buSzPts val="2500"/>
              <a:buFont typeface="Helvetica Neue"/>
              <a:buNone/>
              <a:defRPr sz="2500">
                <a:latin typeface="Helvetica Neue"/>
                <a:ea typeface="Helvetica Neue"/>
                <a:cs typeface="Helvetica Neue"/>
                <a:sym typeface="Helvetica Neue"/>
              </a:defRPr>
            </a:lvl8pPr>
            <a:lvl9pPr lvl="8">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34" name="Google Shape;34;p5"/>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35" name="Google Shape;35;p5"/>
          <p:cNvSpPr txBox="1"/>
          <p:nvPr>
            <p:ph idx="2" type="body"/>
          </p:nvPr>
        </p:nvSpPr>
        <p:spPr>
          <a:xfrm>
            <a:off x="846225" y="1915750"/>
            <a:ext cx="3203700" cy="2367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36" name="Google Shape;36;p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p:nvPr/>
        </p:nvSpPr>
        <p:spPr>
          <a:xfrm>
            <a:off x="4813800" y="512500"/>
            <a:ext cx="3609000" cy="4060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text"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40" name="Google Shape;40;p6"/>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41" name="Google Shape;41;p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42" name="Google Shape;42;p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6"/>
          <p:cNvSpPr txBox="1"/>
          <p:nvPr>
            <p:ph idx="3" type="body"/>
          </p:nvPr>
        </p:nvSpPr>
        <p:spPr>
          <a:xfrm>
            <a:off x="4697050" y="1589675"/>
            <a:ext cx="3411600" cy="22107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short text">
  <p:cSld name="ONE_COLUMN_TEXT">
    <p:spTree>
      <p:nvGrpSpPr>
        <p:cNvPr id="44" name="Shape 44"/>
        <p:cNvGrpSpPr/>
        <p:nvPr/>
      </p:nvGrpSpPr>
      <p:grpSpPr>
        <a:xfrm>
          <a:off x="0" y="0"/>
          <a:ext cx="0" cy="0"/>
          <a:chOff x="0" y="0"/>
          <a:chExt cx="0" cy="0"/>
        </a:xfrm>
      </p:grpSpPr>
      <p:sp>
        <p:nvSpPr>
          <p:cNvPr id="45" name="Google Shape;45;p7"/>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7"/>
          <p:cNvSpPr/>
          <p:nvPr/>
        </p:nvSpPr>
        <p:spPr>
          <a:xfrm>
            <a:off x="60600" y="4209525"/>
            <a:ext cx="1081200" cy="8892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7"/>
          <p:cNvSpPr/>
          <p:nvPr/>
        </p:nvSpPr>
        <p:spPr>
          <a:xfrm>
            <a:off x="4617000" y="-9525"/>
            <a:ext cx="4525500" cy="51435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7"/>
          <p:cNvSpPr/>
          <p:nvPr/>
        </p:nvSpPr>
        <p:spPr>
          <a:xfrm>
            <a:off x="183725" y="192375"/>
            <a:ext cx="4190100" cy="31179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49" name="Google Shape;49;p7"/>
          <p:cNvSpPr/>
          <p:nvPr/>
        </p:nvSpPr>
        <p:spPr>
          <a:xfrm>
            <a:off x="183750" y="3503250"/>
            <a:ext cx="20358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0" name="Google Shape;50;p7"/>
          <p:cNvSpPr/>
          <p:nvPr/>
        </p:nvSpPr>
        <p:spPr>
          <a:xfrm>
            <a:off x="2353780" y="3503250"/>
            <a:ext cx="2020200" cy="14898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1" name="Google Shape;51;p7"/>
          <p:cNvSpPr txBox="1"/>
          <p:nvPr>
            <p:ph idx="1" type="body"/>
          </p:nvPr>
        </p:nvSpPr>
        <p:spPr>
          <a:xfrm>
            <a:off x="4566375" y="1933875"/>
            <a:ext cx="3554100" cy="1376400"/>
          </a:xfrm>
          <a:prstGeom prst="rect">
            <a:avLst/>
          </a:prstGeom>
          <a:solidFill>
            <a:srgbClr val="FFFFFF"/>
          </a:solidFill>
        </p:spPr>
        <p:txBody>
          <a:bodyPr anchorCtr="0" anchor="ctr"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52" name="Google Shape;52;p7"/>
          <p:cNvSpPr txBox="1"/>
          <p:nvPr>
            <p:ph idx="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llage and text">
  <p:cSld name="CUSTOM_1">
    <p:spTree>
      <p:nvGrpSpPr>
        <p:cNvPr id="53" name="Shape 53"/>
        <p:cNvGrpSpPr/>
        <p:nvPr/>
      </p:nvGrpSpPr>
      <p:grpSpPr>
        <a:xfrm>
          <a:off x="0" y="0"/>
          <a:ext cx="0" cy="0"/>
          <a:chOff x="0" y="0"/>
          <a:chExt cx="0" cy="0"/>
        </a:xfrm>
      </p:grpSpPr>
      <p:sp>
        <p:nvSpPr>
          <p:cNvPr id="54" name="Google Shape;54;p8"/>
          <p:cNvSpPr/>
          <p:nvPr/>
        </p:nvSpPr>
        <p:spPr>
          <a:xfrm>
            <a:off x="10125" y="4070250"/>
            <a:ext cx="1093500" cy="1073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txBox="1"/>
          <p:nvPr/>
        </p:nvSpPr>
        <p:spPr>
          <a:xfrm>
            <a:off x="197475" y="619125"/>
            <a:ext cx="4194300" cy="2486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t/>
            </a:r>
            <a:endParaRPr sz="1200">
              <a:solidFill>
                <a:srgbClr val="000000"/>
              </a:solidFill>
              <a:latin typeface="Helvetica Neue"/>
              <a:ea typeface="Helvetica Neue"/>
              <a:cs typeface="Helvetica Neue"/>
              <a:sym typeface="Helvetica Neue"/>
            </a:endParaRPr>
          </a:p>
        </p:txBody>
      </p:sp>
      <p:sp>
        <p:nvSpPr>
          <p:cNvPr id="56" name="Google Shape;56;p8"/>
          <p:cNvSpPr/>
          <p:nvPr/>
        </p:nvSpPr>
        <p:spPr>
          <a:xfrm>
            <a:off x="197325" y="354380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7" name="Google Shape;57;p8"/>
          <p:cNvSpPr/>
          <p:nvPr/>
        </p:nvSpPr>
        <p:spPr>
          <a:xfrm>
            <a:off x="2402174" y="3543749"/>
            <a:ext cx="2007600" cy="14466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8" name="Google Shape;58;p8"/>
          <p:cNvSpPr/>
          <p:nvPr/>
        </p:nvSpPr>
        <p:spPr>
          <a:xfrm>
            <a:off x="4657500" y="2656700"/>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59" name="Google Shape;59;p8"/>
          <p:cNvSpPr/>
          <p:nvPr/>
        </p:nvSpPr>
        <p:spPr>
          <a:xfrm>
            <a:off x="4659253" y="25"/>
            <a:ext cx="4497900" cy="2486700"/>
          </a:xfrm>
          <a:prstGeom prst="rect">
            <a:avLst/>
          </a:prstGeom>
          <a:solidFill>
            <a:srgbClr val="B7B7B7"/>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0000"/>
                </a:solidFill>
                <a:latin typeface="Helvetica"/>
                <a:ea typeface="Helvetica"/>
                <a:cs typeface="Helvetica"/>
                <a:sym typeface="Helvetica"/>
              </a:rPr>
              <a:t>Put the photo over this grey rectangle.</a:t>
            </a:r>
            <a:endParaRPr sz="1200">
              <a:solidFill>
                <a:srgbClr val="000000"/>
              </a:solidFill>
              <a:latin typeface="Helvetica"/>
              <a:ea typeface="Helvetica"/>
              <a:cs typeface="Helvetica"/>
              <a:sym typeface="Helvetica"/>
            </a:endParaRPr>
          </a:p>
          <a:p>
            <a:pPr indent="0" lvl="0" marL="0" rtl="0" algn="ctr">
              <a:spcBef>
                <a:spcPts val="0"/>
              </a:spcBef>
              <a:spcAft>
                <a:spcPts val="0"/>
              </a:spcAft>
              <a:buNone/>
            </a:pPr>
            <a:r>
              <a:rPr lang="en" sz="1200">
                <a:solidFill>
                  <a:srgbClr val="000000"/>
                </a:solidFill>
                <a:latin typeface="Helvetica"/>
                <a:ea typeface="Helvetica"/>
                <a:cs typeface="Helvetica"/>
                <a:sym typeface="Helvetica"/>
              </a:rPr>
              <a:t>If necessary, cut it following the rectangle’s size.</a:t>
            </a:r>
            <a:endParaRPr sz="1200">
              <a:solidFill>
                <a:srgbClr val="000000"/>
              </a:solidFill>
            </a:endParaRPr>
          </a:p>
        </p:txBody>
      </p:sp>
      <p:sp>
        <p:nvSpPr>
          <p:cNvPr id="60" name="Google Shape;60;p8"/>
          <p:cNvSpPr txBox="1"/>
          <p:nvPr>
            <p:ph idx="1" type="body"/>
          </p:nvPr>
        </p:nvSpPr>
        <p:spPr>
          <a:xfrm>
            <a:off x="197400" y="619125"/>
            <a:ext cx="4194300" cy="265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Helvetica Neue"/>
              <a:buChar char="●"/>
              <a:defRPr>
                <a:latin typeface="Helvetica Neue"/>
                <a:ea typeface="Helvetica Neue"/>
                <a:cs typeface="Helvetica Neue"/>
                <a:sym typeface="Helvetica Neue"/>
              </a:defRPr>
            </a:lvl1pPr>
            <a:lvl2pPr indent="-304800" lvl="1" marL="914400">
              <a:spcBef>
                <a:spcPts val="0"/>
              </a:spcBef>
              <a:spcAft>
                <a:spcPts val="0"/>
              </a:spcAft>
              <a:buSzPts val="1200"/>
              <a:buFont typeface="Helvetica Neue"/>
              <a:buChar char="○"/>
              <a:defRPr>
                <a:latin typeface="Helvetica Neue"/>
                <a:ea typeface="Helvetica Neue"/>
                <a:cs typeface="Helvetica Neue"/>
                <a:sym typeface="Helvetica Neue"/>
              </a:defRPr>
            </a:lvl2pPr>
            <a:lvl3pPr indent="-304800" lvl="2" marL="1371600">
              <a:spcBef>
                <a:spcPts val="0"/>
              </a:spcBef>
              <a:spcAft>
                <a:spcPts val="0"/>
              </a:spcAft>
              <a:buSzPts val="1200"/>
              <a:buFont typeface="Helvetica Neue"/>
              <a:buChar char="■"/>
              <a:defRPr>
                <a:latin typeface="Helvetica Neue"/>
                <a:ea typeface="Helvetica Neue"/>
                <a:cs typeface="Helvetica Neue"/>
                <a:sym typeface="Helvetica Neue"/>
              </a:defRPr>
            </a:lvl3pPr>
            <a:lvl4pPr indent="-304800" lvl="3" marL="1828800">
              <a:spcBef>
                <a:spcPts val="0"/>
              </a:spcBef>
              <a:spcAft>
                <a:spcPts val="0"/>
              </a:spcAft>
              <a:buSzPts val="1200"/>
              <a:buFont typeface="Helvetica Neue"/>
              <a:buChar char="●"/>
              <a:defRPr>
                <a:latin typeface="Helvetica Neue"/>
                <a:ea typeface="Helvetica Neue"/>
                <a:cs typeface="Helvetica Neue"/>
                <a:sym typeface="Helvetica Neue"/>
              </a:defRPr>
            </a:lvl4pPr>
            <a:lvl5pPr indent="-304800" lvl="4" marL="2286000">
              <a:spcBef>
                <a:spcPts val="0"/>
              </a:spcBef>
              <a:spcAft>
                <a:spcPts val="0"/>
              </a:spcAft>
              <a:buSzPts val="1200"/>
              <a:buFont typeface="Helvetica Neue"/>
              <a:buChar char="○"/>
              <a:defRPr>
                <a:latin typeface="Helvetica Neue"/>
                <a:ea typeface="Helvetica Neue"/>
                <a:cs typeface="Helvetica Neue"/>
                <a:sym typeface="Helvetica Neue"/>
              </a:defRPr>
            </a:lvl5pPr>
            <a:lvl6pPr indent="-304800" lvl="5" marL="2743200">
              <a:spcBef>
                <a:spcPts val="0"/>
              </a:spcBef>
              <a:spcAft>
                <a:spcPts val="0"/>
              </a:spcAft>
              <a:buSzPts val="1200"/>
              <a:buFont typeface="Helvetica Neue"/>
              <a:buChar char="■"/>
              <a:defRPr>
                <a:latin typeface="Helvetica Neue"/>
                <a:ea typeface="Helvetica Neue"/>
                <a:cs typeface="Helvetica Neue"/>
                <a:sym typeface="Helvetica Neue"/>
              </a:defRPr>
            </a:lvl6pPr>
            <a:lvl7pPr indent="-304800" lvl="6" marL="3200400">
              <a:spcBef>
                <a:spcPts val="0"/>
              </a:spcBef>
              <a:spcAft>
                <a:spcPts val="0"/>
              </a:spcAft>
              <a:buSzPts val="1200"/>
              <a:buFont typeface="Helvetica Neue"/>
              <a:buChar char="●"/>
              <a:defRPr>
                <a:latin typeface="Helvetica Neue"/>
                <a:ea typeface="Helvetica Neue"/>
                <a:cs typeface="Helvetica Neue"/>
                <a:sym typeface="Helvetica Neue"/>
              </a:defRPr>
            </a:lvl7pPr>
            <a:lvl8pPr indent="-304800" lvl="7" marL="3657600">
              <a:spcBef>
                <a:spcPts val="0"/>
              </a:spcBef>
              <a:spcAft>
                <a:spcPts val="0"/>
              </a:spcAft>
              <a:buSzPts val="1200"/>
              <a:buFont typeface="Helvetica Neue"/>
              <a:buChar char="○"/>
              <a:defRPr>
                <a:latin typeface="Helvetica Neue"/>
                <a:ea typeface="Helvetica Neue"/>
                <a:cs typeface="Helvetica Neue"/>
                <a:sym typeface="Helvetica Neue"/>
              </a:defRPr>
            </a:lvl8pPr>
            <a:lvl9pPr indent="-304800" lvl="8" marL="4114800">
              <a:spcBef>
                <a:spcPts val="0"/>
              </a:spcBef>
              <a:spcAft>
                <a:spcPts val="0"/>
              </a:spcAft>
              <a:buSzPts val="1200"/>
              <a:buFont typeface="Helvetica Neue"/>
              <a:buChar char="■"/>
              <a:defRPr>
                <a:latin typeface="Helvetica Neue"/>
                <a:ea typeface="Helvetica Neue"/>
                <a:cs typeface="Helvetica Neue"/>
                <a:sym typeface="Helvetica Neue"/>
              </a:defRPr>
            </a:lvl9pPr>
          </a:lstStyle>
          <a:p/>
        </p:txBody>
      </p:sp>
      <p:sp>
        <p:nvSpPr>
          <p:cNvPr id="61" name="Google Shape;61;p8"/>
          <p:cNvSpPr txBox="1"/>
          <p:nvPr>
            <p:ph idx="12" type="sldNum"/>
          </p:nvPr>
        </p:nvSpPr>
        <p:spPr>
          <a:xfrm>
            <a:off x="8527200" y="4685836"/>
            <a:ext cx="548700" cy="338700"/>
          </a:xfrm>
          <a:prstGeom prst="rect">
            <a:avLst/>
          </a:prstGeom>
          <a:noFill/>
          <a:ln>
            <a:noFill/>
          </a:ln>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and two columns text">
  <p:cSld name="MAIN_POINT">
    <p:spTree>
      <p:nvGrpSpPr>
        <p:cNvPr id="62" name="Shape 62"/>
        <p:cNvGrpSpPr/>
        <p:nvPr/>
      </p:nvGrpSpPr>
      <p:grpSpPr>
        <a:xfrm>
          <a:off x="0" y="0"/>
          <a:ext cx="0" cy="0"/>
          <a:chOff x="0" y="0"/>
          <a:chExt cx="0" cy="0"/>
        </a:xfrm>
      </p:grpSpPr>
      <p:sp>
        <p:nvSpPr>
          <p:cNvPr id="63" name="Google Shape;63;p9"/>
          <p:cNvSpPr txBox="1"/>
          <p:nvPr>
            <p:ph type="title"/>
          </p:nvPr>
        </p:nvSpPr>
        <p:spPr>
          <a:xfrm>
            <a:off x="276300" y="1227975"/>
            <a:ext cx="4802700" cy="637200"/>
          </a:xfrm>
          <a:prstGeom prst="rect">
            <a:avLst/>
          </a:prstGeom>
        </p:spPr>
        <p:txBody>
          <a:bodyPr anchorCtr="0" anchor="t" bIns="91425" lIns="91425" spcFirstLastPara="1" rIns="91425" wrap="square" tIns="91425">
            <a:normAutofit/>
          </a:bodyPr>
          <a:lstStyle>
            <a:lvl1pPr lvl="0" rtl="0">
              <a:spcBef>
                <a:spcPts val="0"/>
              </a:spcBef>
              <a:spcAft>
                <a:spcPts val="0"/>
              </a:spcAft>
              <a:buSzPts val="2500"/>
              <a:buFont typeface="Helvetica Neue"/>
              <a:buNone/>
              <a:defRPr sz="2500">
                <a:latin typeface="Helvetica Neue"/>
                <a:ea typeface="Helvetica Neue"/>
                <a:cs typeface="Helvetica Neue"/>
                <a:sym typeface="Helvetica Neue"/>
              </a:defRPr>
            </a:lvl1pPr>
            <a:lvl2pPr lvl="1" rtl="0">
              <a:spcBef>
                <a:spcPts val="0"/>
              </a:spcBef>
              <a:spcAft>
                <a:spcPts val="0"/>
              </a:spcAft>
              <a:buSzPts val="2500"/>
              <a:buFont typeface="Helvetica Neue"/>
              <a:buNone/>
              <a:defRPr sz="2500">
                <a:latin typeface="Helvetica Neue"/>
                <a:ea typeface="Helvetica Neue"/>
                <a:cs typeface="Helvetica Neue"/>
                <a:sym typeface="Helvetica Neue"/>
              </a:defRPr>
            </a:lvl2pPr>
            <a:lvl3pPr lvl="2" rtl="0">
              <a:spcBef>
                <a:spcPts val="0"/>
              </a:spcBef>
              <a:spcAft>
                <a:spcPts val="0"/>
              </a:spcAft>
              <a:buSzPts val="2500"/>
              <a:buFont typeface="Helvetica Neue"/>
              <a:buNone/>
              <a:defRPr sz="2500">
                <a:latin typeface="Helvetica Neue"/>
                <a:ea typeface="Helvetica Neue"/>
                <a:cs typeface="Helvetica Neue"/>
                <a:sym typeface="Helvetica Neue"/>
              </a:defRPr>
            </a:lvl3pPr>
            <a:lvl4pPr lvl="3" rtl="0">
              <a:spcBef>
                <a:spcPts val="0"/>
              </a:spcBef>
              <a:spcAft>
                <a:spcPts val="0"/>
              </a:spcAft>
              <a:buSzPts val="2500"/>
              <a:buFont typeface="Helvetica Neue"/>
              <a:buNone/>
              <a:defRPr sz="2500">
                <a:latin typeface="Helvetica Neue"/>
                <a:ea typeface="Helvetica Neue"/>
                <a:cs typeface="Helvetica Neue"/>
                <a:sym typeface="Helvetica Neue"/>
              </a:defRPr>
            </a:lvl4pPr>
            <a:lvl5pPr lvl="4" rtl="0">
              <a:spcBef>
                <a:spcPts val="0"/>
              </a:spcBef>
              <a:spcAft>
                <a:spcPts val="0"/>
              </a:spcAft>
              <a:buSzPts val="2500"/>
              <a:buFont typeface="Helvetica Neue"/>
              <a:buNone/>
              <a:defRPr sz="2500">
                <a:latin typeface="Helvetica Neue"/>
                <a:ea typeface="Helvetica Neue"/>
                <a:cs typeface="Helvetica Neue"/>
                <a:sym typeface="Helvetica Neue"/>
              </a:defRPr>
            </a:lvl5pPr>
            <a:lvl6pPr lvl="5" rtl="0">
              <a:spcBef>
                <a:spcPts val="0"/>
              </a:spcBef>
              <a:spcAft>
                <a:spcPts val="0"/>
              </a:spcAft>
              <a:buSzPts val="2500"/>
              <a:buFont typeface="Helvetica Neue"/>
              <a:buNone/>
              <a:defRPr sz="2500">
                <a:latin typeface="Helvetica Neue"/>
                <a:ea typeface="Helvetica Neue"/>
                <a:cs typeface="Helvetica Neue"/>
                <a:sym typeface="Helvetica Neue"/>
              </a:defRPr>
            </a:lvl6pPr>
            <a:lvl7pPr lvl="6" rtl="0">
              <a:spcBef>
                <a:spcPts val="0"/>
              </a:spcBef>
              <a:spcAft>
                <a:spcPts val="0"/>
              </a:spcAft>
              <a:buSzPts val="2500"/>
              <a:buFont typeface="Helvetica Neue"/>
              <a:buNone/>
              <a:defRPr sz="2500">
                <a:latin typeface="Helvetica Neue"/>
                <a:ea typeface="Helvetica Neue"/>
                <a:cs typeface="Helvetica Neue"/>
                <a:sym typeface="Helvetica Neue"/>
              </a:defRPr>
            </a:lvl7pPr>
            <a:lvl8pPr lvl="7" rtl="0">
              <a:spcBef>
                <a:spcPts val="0"/>
              </a:spcBef>
              <a:spcAft>
                <a:spcPts val="0"/>
              </a:spcAft>
              <a:buSzPts val="2500"/>
              <a:buFont typeface="Helvetica Neue"/>
              <a:buNone/>
              <a:defRPr sz="2500">
                <a:latin typeface="Helvetica Neue"/>
                <a:ea typeface="Helvetica Neue"/>
                <a:cs typeface="Helvetica Neue"/>
                <a:sym typeface="Helvetica Neue"/>
              </a:defRPr>
            </a:lvl8pPr>
            <a:lvl9pPr lvl="8" rtl="0">
              <a:spcBef>
                <a:spcPts val="0"/>
              </a:spcBef>
              <a:spcAft>
                <a:spcPts val="0"/>
              </a:spcAft>
              <a:buSzPts val="2500"/>
              <a:buFont typeface="Helvetica Neue"/>
              <a:buNone/>
              <a:defRPr sz="2500">
                <a:latin typeface="Helvetica Neue"/>
                <a:ea typeface="Helvetica Neue"/>
                <a:cs typeface="Helvetica Neue"/>
                <a:sym typeface="Helvetica Neue"/>
              </a:defRPr>
            </a:lvl9pPr>
          </a:lstStyle>
          <a:p/>
        </p:txBody>
      </p:sp>
      <p:sp>
        <p:nvSpPr>
          <p:cNvPr id="64" name="Google Shape;64;p9"/>
          <p:cNvSpPr txBox="1"/>
          <p:nvPr>
            <p:ph idx="1" type="body"/>
          </p:nvPr>
        </p:nvSpPr>
        <p:spPr>
          <a:xfrm>
            <a:off x="283475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65" name="Google Shape;65;p9"/>
          <p:cNvSpPr/>
          <p:nvPr/>
        </p:nvSpPr>
        <p:spPr>
          <a:xfrm>
            <a:off x="5298375" y="0"/>
            <a:ext cx="3845700" cy="5143500"/>
          </a:xfrm>
          <a:prstGeom prst="rect">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Put the photo over this grey rectangle.</a:t>
            </a:r>
            <a:endParaRPr sz="1200">
              <a:solidFill>
                <a:schemeClr val="dk1"/>
              </a:solidFill>
              <a:latin typeface="Helvetica"/>
              <a:ea typeface="Helvetica"/>
              <a:cs typeface="Helvetica"/>
              <a:sym typeface="Helvetica"/>
            </a:endParaRPr>
          </a:p>
          <a:p>
            <a:pPr indent="0" lvl="0" marL="0" rtl="0" algn="ctr">
              <a:spcBef>
                <a:spcPts val="0"/>
              </a:spcBef>
              <a:spcAft>
                <a:spcPts val="0"/>
              </a:spcAft>
              <a:buClr>
                <a:schemeClr val="dk1"/>
              </a:buClr>
              <a:buSzPts val="1100"/>
              <a:buFont typeface="Arial"/>
              <a:buNone/>
            </a:pPr>
            <a:r>
              <a:rPr lang="en" sz="1200">
                <a:solidFill>
                  <a:schemeClr val="dk1"/>
                </a:solidFill>
                <a:latin typeface="Helvetica"/>
                <a:ea typeface="Helvetica"/>
                <a:cs typeface="Helvetica"/>
                <a:sym typeface="Helvetica"/>
              </a:rPr>
              <a:t>If necessary, cut it following the rectangle’s size.</a:t>
            </a:r>
            <a:endParaRPr sz="1200"/>
          </a:p>
        </p:txBody>
      </p:sp>
      <p:sp>
        <p:nvSpPr>
          <p:cNvPr id="66" name="Google Shape;66;p9"/>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lvl1pPr indent="-69850" lvl="0" marL="0" marR="0" rtl="0" algn="l">
              <a:lnSpc>
                <a:spcPct val="115000"/>
              </a:lnSpc>
              <a:spcBef>
                <a:spcPts val="0"/>
              </a:spcBef>
              <a:spcAft>
                <a:spcPts val="0"/>
              </a:spcAft>
              <a:buClr>
                <a:srgbClr val="666666"/>
              </a:buClr>
              <a:buSzPts val="1100"/>
              <a:buNone/>
              <a:defRPr sz="1100">
                <a:solidFill>
                  <a:srgbClr val="666666"/>
                </a:solidFill>
                <a:latin typeface="Helvetica Neue Light"/>
                <a:ea typeface="Helvetica Neue Light"/>
                <a:cs typeface="Helvetica Neue Light"/>
                <a:sym typeface="Helvetica Neue Light"/>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67" name="Google Shape;67;p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chemeClr val="lt1"/>
                </a:solidFill>
                <a:latin typeface="Helvetica"/>
                <a:ea typeface="Helvetica"/>
                <a:cs typeface="Helvetica"/>
                <a:sym typeface="Helvetica"/>
              </a:defRPr>
            </a:lvl1pPr>
            <a:lvl2pPr lvl="1" rtl="0" algn="r">
              <a:buNone/>
              <a:defRPr sz="800">
                <a:solidFill>
                  <a:schemeClr val="lt1"/>
                </a:solidFill>
                <a:latin typeface="Helvetica"/>
                <a:ea typeface="Helvetica"/>
                <a:cs typeface="Helvetica"/>
                <a:sym typeface="Helvetica"/>
              </a:defRPr>
            </a:lvl2pPr>
            <a:lvl3pPr lvl="2" rtl="0" algn="r">
              <a:buNone/>
              <a:defRPr sz="800">
                <a:solidFill>
                  <a:schemeClr val="lt1"/>
                </a:solidFill>
                <a:latin typeface="Helvetica"/>
                <a:ea typeface="Helvetica"/>
                <a:cs typeface="Helvetica"/>
                <a:sym typeface="Helvetica"/>
              </a:defRPr>
            </a:lvl3pPr>
            <a:lvl4pPr lvl="3" rtl="0" algn="r">
              <a:buNone/>
              <a:defRPr sz="800">
                <a:solidFill>
                  <a:schemeClr val="lt1"/>
                </a:solidFill>
                <a:latin typeface="Helvetica"/>
                <a:ea typeface="Helvetica"/>
                <a:cs typeface="Helvetica"/>
                <a:sym typeface="Helvetica"/>
              </a:defRPr>
            </a:lvl4pPr>
            <a:lvl5pPr lvl="4" rtl="0" algn="r">
              <a:buNone/>
              <a:defRPr sz="800">
                <a:solidFill>
                  <a:schemeClr val="lt1"/>
                </a:solidFill>
                <a:latin typeface="Helvetica"/>
                <a:ea typeface="Helvetica"/>
                <a:cs typeface="Helvetica"/>
                <a:sym typeface="Helvetica"/>
              </a:defRPr>
            </a:lvl5pPr>
            <a:lvl6pPr lvl="5" rtl="0" algn="r">
              <a:buNone/>
              <a:defRPr sz="800">
                <a:solidFill>
                  <a:schemeClr val="lt1"/>
                </a:solidFill>
                <a:latin typeface="Helvetica"/>
                <a:ea typeface="Helvetica"/>
                <a:cs typeface="Helvetica"/>
                <a:sym typeface="Helvetica"/>
              </a:defRPr>
            </a:lvl6pPr>
            <a:lvl7pPr lvl="6" rtl="0" algn="r">
              <a:buNone/>
              <a:defRPr sz="800">
                <a:solidFill>
                  <a:schemeClr val="lt1"/>
                </a:solidFill>
                <a:latin typeface="Helvetica"/>
                <a:ea typeface="Helvetica"/>
                <a:cs typeface="Helvetica"/>
                <a:sym typeface="Helvetica"/>
              </a:defRPr>
            </a:lvl7pPr>
            <a:lvl8pPr lvl="7" rtl="0" algn="r">
              <a:buNone/>
              <a:defRPr sz="800">
                <a:solidFill>
                  <a:schemeClr val="lt1"/>
                </a:solidFill>
                <a:latin typeface="Helvetica"/>
                <a:ea typeface="Helvetica"/>
                <a:cs typeface="Helvetica"/>
                <a:sym typeface="Helvetica"/>
              </a:defRPr>
            </a:lvl8pPr>
            <a:lvl9pPr lvl="8" rtl="0" algn="r">
              <a:buNone/>
              <a:defRPr sz="800">
                <a:solidFill>
                  <a:schemeClr val="lt1"/>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
        <p:nvSpPr>
          <p:cNvPr id="68" name="Google Shape;68;p9"/>
          <p:cNvSpPr txBox="1"/>
          <p:nvPr>
            <p:ph idx="3" type="body"/>
          </p:nvPr>
        </p:nvSpPr>
        <p:spPr>
          <a:xfrm>
            <a:off x="276300" y="1946650"/>
            <a:ext cx="2244300" cy="21273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rtl="0">
              <a:spcBef>
                <a:spcPts val="0"/>
              </a:spcBef>
              <a:spcAft>
                <a:spcPts val="0"/>
              </a:spcAft>
              <a:buClr>
                <a:srgbClr val="DE8F32"/>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TITLE_AND_DESCRIPTION">
    <p:spTree>
      <p:nvGrpSpPr>
        <p:cNvPr id="69" name="Shape 69"/>
        <p:cNvGrpSpPr/>
        <p:nvPr/>
      </p:nvGrpSpPr>
      <p:grpSpPr>
        <a:xfrm>
          <a:off x="0" y="0"/>
          <a:ext cx="0" cy="0"/>
          <a:chOff x="0" y="0"/>
          <a:chExt cx="0" cy="0"/>
        </a:xfrm>
      </p:grpSpPr>
      <p:sp>
        <p:nvSpPr>
          <p:cNvPr id="70" name="Google Shape;70;p1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000000"/>
              </a:buClr>
              <a:buSzPts val="4300"/>
              <a:buFont typeface="Helvetica Neue"/>
              <a:buNone/>
              <a:defRPr sz="4300">
                <a:solidFill>
                  <a:srgbClr val="000000"/>
                </a:solidFill>
                <a:latin typeface="Helvetica Neue"/>
                <a:ea typeface="Helvetica Neue"/>
                <a:cs typeface="Helvetica Neue"/>
                <a:sym typeface="Helvetica Neue"/>
              </a:defRPr>
            </a:lvl1pPr>
            <a:lvl2pPr lvl="1" algn="ctr">
              <a:spcBef>
                <a:spcPts val="0"/>
              </a:spcBef>
              <a:spcAft>
                <a:spcPts val="0"/>
              </a:spcAft>
              <a:buClr>
                <a:srgbClr val="000000"/>
              </a:buClr>
              <a:buSzPts val="4300"/>
              <a:buNone/>
              <a:defRPr b="1" sz="4300">
                <a:solidFill>
                  <a:srgbClr val="000000"/>
                </a:solidFill>
              </a:defRPr>
            </a:lvl2pPr>
            <a:lvl3pPr lvl="2" algn="ctr">
              <a:spcBef>
                <a:spcPts val="0"/>
              </a:spcBef>
              <a:spcAft>
                <a:spcPts val="0"/>
              </a:spcAft>
              <a:buClr>
                <a:srgbClr val="000000"/>
              </a:buClr>
              <a:buSzPts val="4300"/>
              <a:buNone/>
              <a:defRPr b="1" sz="4300">
                <a:solidFill>
                  <a:srgbClr val="000000"/>
                </a:solidFill>
              </a:defRPr>
            </a:lvl3pPr>
            <a:lvl4pPr lvl="3" algn="ctr">
              <a:spcBef>
                <a:spcPts val="0"/>
              </a:spcBef>
              <a:spcAft>
                <a:spcPts val="0"/>
              </a:spcAft>
              <a:buClr>
                <a:srgbClr val="000000"/>
              </a:buClr>
              <a:buSzPts val="4300"/>
              <a:buNone/>
              <a:defRPr b="1" sz="4300">
                <a:solidFill>
                  <a:srgbClr val="000000"/>
                </a:solidFill>
              </a:defRPr>
            </a:lvl4pPr>
            <a:lvl5pPr lvl="4" algn="ctr">
              <a:spcBef>
                <a:spcPts val="0"/>
              </a:spcBef>
              <a:spcAft>
                <a:spcPts val="0"/>
              </a:spcAft>
              <a:buClr>
                <a:srgbClr val="000000"/>
              </a:buClr>
              <a:buSzPts val="4300"/>
              <a:buNone/>
              <a:defRPr b="1" sz="4300">
                <a:solidFill>
                  <a:srgbClr val="000000"/>
                </a:solidFill>
              </a:defRPr>
            </a:lvl5pPr>
            <a:lvl6pPr lvl="5" algn="ctr">
              <a:spcBef>
                <a:spcPts val="0"/>
              </a:spcBef>
              <a:spcAft>
                <a:spcPts val="0"/>
              </a:spcAft>
              <a:buClr>
                <a:srgbClr val="000000"/>
              </a:buClr>
              <a:buSzPts val="4300"/>
              <a:buNone/>
              <a:defRPr b="1" sz="4300">
                <a:solidFill>
                  <a:srgbClr val="000000"/>
                </a:solidFill>
              </a:defRPr>
            </a:lvl6pPr>
            <a:lvl7pPr lvl="6" algn="ctr">
              <a:spcBef>
                <a:spcPts val="0"/>
              </a:spcBef>
              <a:spcAft>
                <a:spcPts val="0"/>
              </a:spcAft>
              <a:buClr>
                <a:srgbClr val="000000"/>
              </a:buClr>
              <a:buSzPts val="4300"/>
              <a:buNone/>
              <a:defRPr b="1" sz="4300">
                <a:solidFill>
                  <a:srgbClr val="000000"/>
                </a:solidFill>
              </a:defRPr>
            </a:lvl7pPr>
            <a:lvl8pPr lvl="7" algn="ctr">
              <a:spcBef>
                <a:spcPts val="0"/>
              </a:spcBef>
              <a:spcAft>
                <a:spcPts val="0"/>
              </a:spcAft>
              <a:buClr>
                <a:srgbClr val="000000"/>
              </a:buClr>
              <a:buSzPts val="4300"/>
              <a:buNone/>
              <a:defRPr b="1" sz="4300">
                <a:solidFill>
                  <a:srgbClr val="000000"/>
                </a:solidFill>
              </a:defRPr>
            </a:lvl8pPr>
            <a:lvl9pPr lvl="8" algn="ctr">
              <a:spcBef>
                <a:spcPts val="0"/>
              </a:spcBef>
              <a:spcAft>
                <a:spcPts val="0"/>
              </a:spcAft>
              <a:buClr>
                <a:srgbClr val="000000"/>
              </a:buClr>
              <a:buSzPts val="4300"/>
              <a:buNone/>
              <a:defRPr b="1" sz="4300">
                <a:solidFill>
                  <a:srgbClr val="000000"/>
                </a:solidFill>
              </a:defRPr>
            </a:lvl9pPr>
          </a:lstStyle>
          <a:p/>
        </p:txBody>
      </p:sp>
      <p:sp>
        <p:nvSpPr>
          <p:cNvPr id="72" name="Google Shape;72;p1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2pPr>
            <a:lvl3pPr lvl="2"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3pPr>
            <a:lvl4pPr lvl="3"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4pPr>
            <a:lvl5pPr lvl="4"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5pPr>
            <a:lvl6pPr lvl="5"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6pPr>
            <a:lvl7pPr lvl="6"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7pPr>
            <a:lvl8pPr lvl="7"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8pPr>
            <a:lvl9pPr lvl="8" algn="ctr">
              <a:lnSpc>
                <a:spcPct val="100000"/>
              </a:lnSpc>
              <a:spcBef>
                <a:spcPts val="0"/>
              </a:spcBef>
              <a:spcAft>
                <a:spcPts val="0"/>
              </a:spcAft>
              <a:buClr>
                <a:srgbClr val="000000"/>
              </a:buClr>
              <a:buSzPts val="2100"/>
              <a:buFont typeface="Helvetica Neue"/>
              <a:buNone/>
              <a:defRPr sz="2100">
                <a:solidFill>
                  <a:srgbClr val="000000"/>
                </a:solidFill>
                <a:latin typeface="Helvetica Neue"/>
                <a:ea typeface="Helvetica Neue"/>
                <a:cs typeface="Helvetica Neue"/>
                <a:sym typeface="Helvetica Neue"/>
              </a:defRPr>
            </a:lvl9pPr>
          </a:lstStyle>
          <a:p/>
        </p:txBody>
      </p:sp>
      <p:sp>
        <p:nvSpPr>
          <p:cNvPr id="73" name="Google Shape;73;p1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1pPr>
            <a:lvl2pPr indent="-304800" lvl="1" marL="914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2pPr>
            <a:lvl3pPr indent="-304800" lvl="2" marL="1371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3pPr>
            <a:lvl4pPr indent="-304800" lvl="3" marL="1828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4pPr>
            <a:lvl5pPr indent="-304800" lvl="4" marL="22860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5pPr>
            <a:lvl6pPr indent="-304800" lvl="5" marL="27432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6pPr>
            <a:lvl7pPr indent="-304800" lvl="6" marL="32004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7pPr>
            <a:lvl8pPr indent="-304800" lvl="7" marL="36576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8pPr>
            <a:lvl9pPr indent="-304800" lvl="8" marL="4114800">
              <a:spcBef>
                <a:spcPts val="0"/>
              </a:spcBef>
              <a:spcAft>
                <a:spcPts val="0"/>
              </a:spcAft>
              <a:buClr>
                <a:schemeClr val="accent1"/>
              </a:buClr>
              <a:buSzPts val="1200"/>
              <a:buFont typeface="Helvetica Neue"/>
              <a:buChar char="■"/>
              <a:defRPr sz="1200">
                <a:solidFill>
                  <a:srgbClr val="000000"/>
                </a:solidFill>
                <a:latin typeface="Helvetica Neue"/>
                <a:ea typeface="Helvetica Neue"/>
                <a:cs typeface="Helvetica Neue"/>
                <a:sym typeface="Helvetica Neue"/>
              </a:defRPr>
            </a:lvl9pPr>
          </a:lstStyle>
          <a:p/>
        </p:txBody>
      </p:sp>
      <p:sp>
        <p:nvSpPr>
          <p:cNvPr id="74" name="Google Shape;74;p1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lvl1pPr lvl="0" rtl="0" algn="r">
              <a:buNone/>
              <a:defRPr sz="800">
                <a:solidFill>
                  <a:srgbClr val="595959"/>
                </a:solidFill>
                <a:latin typeface="Helvetica"/>
                <a:ea typeface="Helvetica"/>
                <a:cs typeface="Helvetica"/>
                <a:sym typeface="Helvetica"/>
              </a:defRPr>
            </a:lvl1pPr>
            <a:lvl2pPr lvl="1" rtl="0" algn="r">
              <a:buNone/>
              <a:defRPr sz="800">
                <a:solidFill>
                  <a:srgbClr val="595959"/>
                </a:solidFill>
                <a:latin typeface="Helvetica"/>
                <a:ea typeface="Helvetica"/>
                <a:cs typeface="Helvetica"/>
                <a:sym typeface="Helvetica"/>
              </a:defRPr>
            </a:lvl2pPr>
            <a:lvl3pPr lvl="2" rtl="0" algn="r">
              <a:buNone/>
              <a:defRPr sz="800">
                <a:solidFill>
                  <a:srgbClr val="595959"/>
                </a:solidFill>
                <a:latin typeface="Helvetica"/>
                <a:ea typeface="Helvetica"/>
                <a:cs typeface="Helvetica"/>
                <a:sym typeface="Helvetica"/>
              </a:defRPr>
            </a:lvl3pPr>
            <a:lvl4pPr lvl="3" rtl="0" algn="r">
              <a:buNone/>
              <a:defRPr sz="800">
                <a:solidFill>
                  <a:srgbClr val="595959"/>
                </a:solidFill>
                <a:latin typeface="Helvetica"/>
                <a:ea typeface="Helvetica"/>
                <a:cs typeface="Helvetica"/>
                <a:sym typeface="Helvetica"/>
              </a:defRPr>
            </a:lvl4pPr>
            <a:lvl5pPr lvl="4" rtl="0" algn="r">
              <a:buNone/>
              <a:defRPr sz="800">
                <a:solidFill>
                  <a:srgbClr val="595959"/>
                </a:solidFill>
                <a:latin typeface="Helvetica"/>
                <a:ea typeface="Helvetica"/>
                <a:cs typeface="Helvetica"/>
                <a:sym typeface="Helvetica"/>
              </a:defRPr>
            </a:lvl5pPr>
            <a:lvl6pPr lvl="5" rtl="0" algn="r">
              <a:buNone/>
              <a:defRPr sz="800">
                <a:solidFill>
                  <a:srgbClr val="595959"/>
                </a:solidFill>
                <a:latin typeface="Helvetica"/>
                <a:ea typeface="Helvetica"/>
                <a:cs typeface="Helvetica"/>
                <a:sym typeface="Helvetica"/>
              </a:defRPr>
            </a:lvl6pPr>
            <a:lvl7pPr lvl="6" rtl="0" algn="r">
              <a:buNone/>
              <a:defRPr sz="800">
                <a:solidFill>
                  <a:srgbClr val="595959"/>
                </a:solidFill>
                <a:latin typeface="Helvetica"/>
                <a:ea typeface="Helvetica"/>
                <a:cs typeface="Helvetica"/>
                <a:sym typeface="Helvetica"/>
              </a:defRPr>
            </a:lvl7pPr>
            <a:lvl8pPr lvl="7" rtl="0" algn="r">
              <a:buNone/>
              <a:defRPr sz="800">
                <a:solidFill>
                  <a:srgbClr val="595959"/>
                </a:solidFill>
                <a:latin typeface="Helvetica"/>
                <a:ea typeface="Helvetica"/>
                <a:cs typeface="Helvetica"/>
                <a:sym typeface="Helvetica"/>
              </a:defRPr>
            </a:lvl8pPr>
            <a:lvl9pPr lvl="8" rtl="0" algn="r">
              <a:buNone/>
              <a:defRPr sz="800">
                <a:solidFill>
                  <a:srgbClr val="595959"/>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10" Type="http://schemas.openxmlformats.org/officeDocument/2006/relationships/slideLayout" Target="../slideLayouts/slideLayout8.xml"/><Relationship Id="rId21" Type="http://schemas.openxmlformats.org/officeDocument/2006/relationships/theme" Target="../theme/theme1.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19" r="19" t="0"/>
          <a:stretch/>
        </p:blipFill>
        <p:spPr>
          <a:xfrm>
            <a:off x="1850" y="0"/>
            <a:ext cx="9140301" cy="5143501"/>
          </a:xfrm>
          <a:prstGeom prst="rect">
            <a:avLst/>
          </a:prstGeom>
          <a:noFill/>
          <a:ln>
            <a:noFill/>
          </a:ln>
        </p:spPr>
      </p:pic>
      <p:sp>
        <p:nvSpPr>
          <p:cNvPr id="7" name="Google Shape;7;p1"/>
          <p:cNvSpPr txBox="1"/>
          <p:nvPr>
            <p:ph idx="12" type="sldNum"/>
          </p:nvPr>
        </p:nvSpPr>
        <p:spPr>
          <a:xfrm>
            <a:off x="8527200" y="4685836"/>
            <a:ext cx="548700" cy="338700"/>
          </a:xfrm>
          <a:prstGeom prst="rect">
            <a:avLst/>
          </a:prstGeom>
          <a:noFill/>
          <a:ln>
            <a:noFill/>
          </a:ln>
        </p:spPr>
        <p:txBody>
          <a:bodyPr anchorCtr="0" anchor="ctr" bIns="91425" lIns="91425" spcFirstLastPara="1" rIns="91425" wrap="square" tIns="91425">
            <a:noAutofit/>
          </a:bodyPr>
          <a:lstStyle>
            <a:lvl1pPr lvl="0" rtl="0" algn="r">
              <a:buNone/>
              <a:defRPr sz="600">
                <a:solidFill>
                  <a:srgbClr val="858585"/>
                </a:solidFill>
                <a:latin typeface="Helvetica"/>
                <a:ea typeface="Helvetica"/>
                <a:cs typeface="Helvetica"/>
                <a:sym typeface="Helvetica"/>
              </a:defRPr>
            </a:lvl1pPr>
            <a:lvl2pPr lvl="1" rtl="0" algn="r">
              <a:buNone/>
              <a:defRPr sz="600">
                <a:solidFill>
                  <a:srgbClr val="858585"/>
                </a:solidFill>
                <a:latin typeface="Helvetica"/>
                <a:ea typeface="Helvetica"/>
                <a:cs typeface="Helvetica"/>
                <a:sym typeface="Helvetica"/>
              </a:defRPr>
            </a:lvl2pPr>
            <a:lvl3pPr lvl="2" rtl="0" algn="r">
              <a:buNone/>
              <a:defRPr sz="600">
                <a:solidFill>
                  <a:srgbClr val="858585"/>
                </a:solidFill>
                <a:latin typeface="Helvetica"/>
                <a:ea typeface="Helvetica"/>
                <a:cs typeface="Helvetica"/>
                <a:sym typeface="Helvetica"/>
              </a:defRPr>
            </a:lvl3pPr>
            <a:lvl4pPr lvl="3" rtl="0" algn="r">
              <a:buNone/>
              <a:defRPr sz="600">
                <a:solidFill>
                  <a:srgbClr val="858585"/>
                </a:solidFill>
                <a:latin typeface="Helvetica"/>
                <a:ea typeface="Helvetica"/>
                <a:cs typeface="Helvetica"/>
                <a:sym typeface="Helvetica"/>
              </a:defRPr>
            </a:lvl4pPr>
            <a:lvl5pPr lvl="4" rtl="0" algn="r">
              <a:buNone/>
              <a:defRPr sz="600">
                <a:solidFill>
                  <a:srgbClr val="858585"/>
                </a:solidFill>
                <a:latin typeface="Helvetica"/>
                <a:ea typeface="Helvetica"/>
                <a:cs typeface="Helvetica"/>
                <a:sym typeface="Helvetica"/>
              </a:defRPr>
            </a:lvl5pPr>
            <a:lvl6pPr lvl="5" rtl="0" algn="r">
              <a:buNone/>
              <a:defRPr sz="600">
                <a:solidFill>
                  <a:srgbClr val="858585"/>
                </a:solidFill>
                <a:latin typeface="Helvetica"/>
                <a:ea typeface="Helvetica"/>
                <a:cs typeface="Helvetica"/>
                <a:sym typeface="Helvetica"/>
              </a:defRPr>
            </a:lvl6pPr>
            <a:lvl7pPr lvl="6" rtl="0" algn="r">
              <a:buNone/>
              <a:defRPr sz="600">
                <a:solidFill>
                  <a:srgbClr val="858585"/>
                </a:solidFill>
                <a:latin typeface="Helvetica"/>
                <a:ea typeface="Helvetica"/>
                <a:cs typeface="Helvetica"/>
                <a:sym typeface="Helvetica"/>
              </a:defRPr>
            </a:lvl7pPr>
            <a:lvl8pPr lvl="7" rtl="0" algn="r">
              <a:buNone/>
              <a:defRPr sz="600">
                <a:solidFill>
                  <a:srgbClr val="858585"/>
                </a:solidFill>
                <a:latin typeface="Helvetica"/>
                <a:ea typeface="Helvetica"/>
                <a:cs typeface="Helvetica"/>
                <a:sym typeface="Helvetica"/>
              </a:defRPr>
            </a:lvl8pPr>
            <a:lvl9pPr lvl="8" rtl="0" algn="r">
              <a:buNone/>
              <a:defRPr sz="600">
                <a:solidFill>
                  <a:srgbClr val="858585"/>
                </a:solidFill>
                <a:latin typeface="Helvetica"/>
                <a:ea typeface="Helvetica"/>
                <a:cs typeface="Helvetica"/>
                <a:sym typeface="Helvetica"/>
              </a:defRPr>
            </a:lvl9pPr>
          </a:lstStyle>
          <a:p>
            <a:pPr indent="0" lvl="0" marL="0" rtl="0" algn="r">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2">
            <a:alphaModFix/>
          </a:blip>
          <a:srcRect b="0" l="0" r="0" t="0"/>
          <a:stretch/>
        </p:blipFill>
        <p:spPr>
          <a:xfrm>
            <a:off x="1850" y="4132375"/>
            <a:ext cx="1135299" cy="1004523"/>
          </a:xfrm>
          <a:prstGeom prst="rect">
            <a:avLst/>
          </a:prstGeom>
          <a:noFill/>
          <a:ln>
            <a:noFill/>
          </a:ln>
        </p:spPr>
      </p:pic>
      <p:sp>
        <p:nvSpPr>
          <p:cNvPr id="9" name="Google Shape;9;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1pPr>
            <a:lvl2pPr lvl="1">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2pPr>
            <a:lvl3pPr lvl="2">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3pPr>
            <a:lvl4pPr lvl="3">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4pPr>
            <a:lvl5pPr lvl="4">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5pPr>
            <a:lvl6pPr lvl="5">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6pPr>
            <a:lvl7pPr lvl="6">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7pPr>
            <a:lvl8pPr lvl="7">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8pPr>
            <a:lvl9pPr lvl="8">
              <a:spcBef>
                <a:spcPts val="0"/>
              </a:spcBef>
              <a:spcAft>
                <a:spcPts val="0"/>
              </a:spcAft>
              <a:buClr>
                <a:schemeClr val="dk1"/>
              </a:buClr>
              <a:buSzPts val="2800"/>
              <a:buFont typeface="Helvetica"/>
              <a:buNone/>
              <a:defRPr b="1" sz="2800">
                <a:solidFill>
                  <a:schemeClr val="dk1"/>
                </a:solidFill>
                <a:latin typeface="Helvetica"/>
                <a:ea typeface="Helvetica"/>
                <a:cs typeface="Helvetica"/>
                <a:sym typeface="Helvetica"/>
              </a:defRPr>
            </a:lvl9pPr>
          </a:lstStyle>
          <a:p/>
        </p:txBody>
      </p:sp>
      <p:sp>
        <p:nvSpPr>
          <p:cNvPr id="10" name="Google Shape;10;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04800" lvl="0" marL="457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1pPr>
            <a:lvl2pPr indent="-304800" lvl="1" marL="914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2pPr>
            <a:lvl3pPr indent="-304800" lvl="2" marL="1371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3pPr>
            <a:lvl4pPr indent="-304800" lvl="3" marL="1828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4pPr>
            <a:lvl5pPr indent="-304800" lvl="4" marL="22860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5pPr>
            <a:lvl6pPr indent="-304800" lvl="5" marL="27432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6pPr>
            <a:lvl7pPr indent="-304800" lvl="6" marL="32004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7pPr>
            <a:lvl8pPr indent="-304800" lvl="7" marL="36576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8pPr>
            <a:lvl9pPr indent="-304800" lvl="8" marL="4114800" rtl="0">
              <a:lnSpc>
                <a:spcPct val="115000"/>
              </a:lnSpc>
              <a:spcBef>
                <a:spcPts val="0"/>
              </a:spcBef>
              <a:spcAft>
                <a:spcPts val="0"/>
              </a:spcAft>
              <a:buClr>
                <a:srgbClr val="DE8F32"/>
              </a:buClr>
              <a:buSzPts val="1200"/>
              <a:buFont typeface="Helvetica"/>
              <a:buChar char="■"/>
              <a:defRPr sz="1200">
                <a:solidFill>
                  <a:schemeClr val="dk1"/>
                </a:solidFill>
                <a:latin typeface="Helvetica"/>
                <a:ea typeface="Helvetica"/>
                <a:cs typeface="Helvetica"/>
                <a:sym typeface="Helvetica"/>
              </a:defRPr>
            </a:lvl9pPr>
          </a:lstStyle>
          <a:p/>
        </p:txBody>
      </p:sp>
      <p:sp>
        <p:nvSpPr>
          <p:cNvPr id="11" name="Google Shape;11;p1"/>
          <p:cNvSpPr txBox="1"/>
          <p:nvPr/>
        </p:nvSpPr>
        <p:spPr>
          <a:xfrm>
            <a:off x="5796000" y="4685836"/>
            <a:ext cx="3000000" cy="338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000">
                <a:solidFill>
                  <a:srgbClr val="595959"/>
                </a:solidFill>
                <a:latin typeface="Helvetica"/>
                <a:ea typeface="Helvetica"/>
                <a:cs typeface="Helvetica"/>
                <a:sym typeface="Helvetica"/>
              </a:rPr>
              <a:t>www.synod.va</a:t>
            </a:r>
            <a:endParaRPr sz="1000">
              <a:solidFill>
                <a:srgbClr val="595959"/>
              </a:solidFill>
              <a:latin typeface="Helvetica"/>
              <a:ea typeface="Helvetica"/>
              <a:cs typeface="Helvetica"/>
              <a:sym typeface="Helvetica"/>
            </a:endParaRPr>
          </a:p>
        </p:txBody>
      </p:sp>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29.jpg"/><Relationship Id="rId5" Type="http://schemas.openxmlformats.org/officeDocument/2006/relationships/image" Target="../media/image26.jpg"/><Relationship Id="rId6"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6.jpg"/><Relationship Id="rId5" Type="http://schemas.openxmlformats.org/officeDocument/2006/relationships/image" Target="../media/image19.jpg"/><Relationship Id="rId6"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p20"/>
          <p:cNvPicPr preferRelativeResize="0"/>
          <p:nvPr/>
        </p:nvPicPr>
        <p:blipFill rotWithShape="1">
          <a:blip r:embed="rId3">
            <a:alphaModFix amt="10000"/>
          </a:blip>
          <a:srcRect b="4168" l="25849" r="0" t="0"/>
          <a:stretch/>
        </p:blipFill>
        <p:spPr>
          <a:xfrm>
            <a:off x="-89250" y="199075"/>
            <a:ext cx="4075501" cy="5023176"/>
          </a:xfrm>
          <a:prstGeom prst="rect">
            <a:avLst/>
          </a:prstGeom>
          <a:noFill/>
          <a:ln>
            <a:noFill/>
          </a:ln>
        </p:spPr>
      </p:pic>
      <p:sp>
        <p:nvSpPr>
          <p:cNvPr id="133" name="Google Shape;133;p20"/>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DE8F32"/>
                </a:solidFill>
                <a:latin typeface="Helvetica Neue"/>
                <a:ea typeface="Helvetica Neue"/>
                <a:cs typeface="Helvetica Neue"/>
                <a:sym typeface="Helvetica Neue"/>
              </a:rPr>
              <a:t>Lorem Ipsum</a:t>
            </a:r>
            <a:endParaRPr>
              <a:solidFill>
                <a:srgbClr val="DE8F32"/>
              </a:solidFill>
            </a:endParaRPr>
          </a:p>
        </p:txBody>
      </p:sp>
      <p:sp>
        <p:nvSpPr>
          <p:cNvPr id="134" name="Google Shape;134;p20"/>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a:bodyPr>
          <a:lstStyle/>
          <a:p>
            <a:pPr indent="0" lvl="0" marL="0" rtl="0" algn="ctr">
              <a:lnSpc>
                <a:spcPct val="90000"/>
              </a:lnSpc>
              <a:spcBef>
                <a:spcPts val="0"/>
              </a:spcBef>
              <a:spcAft>
                <a:spcPts val="0"/>
              </a:spcAft>
              <a:buNone/>
            </a:pPr>
            <a:r>
              <a:rPr lang="en" sz="2000">
                <a:solidFill>
                  <a:srgbClr val="DE8F32"/>
                </a:solidFill>
                <a:latin typeface="Helvetica Neue Light"/>
                <a:ea typeface="Helvetica Neue Light"/>
                <a:cs typeface="Helvetica Neue Light"/>
                <a:sym typeface="Helvetica Neue Light"/>
              </a:rPr>
              <a:t>Lorem Ipsum Dolor</a:t>
            </a:r>
            <a:endParaRPr sz="2000">
              <a:solidFill>
                <a:srgbClr val="DE8F32"/>
              </a:solidFill>
            </a:endParaRPr>
          </a:p>
        </p:txBody>
      </p:sp>
      <p:sp>
        <p:nvSpPr>
          <p:cNvPr id="135" name="Google Shape;135;p20"/>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800"/>
              <a:buFont typeface="Arial"/>
              <a:buNone/>
            </a:pPr>
            <a:r>
              <a:rPr lang="en">
                <a:solidFill>
                  <a:srgbClr val="B7B7B7"/>
                </a:solidFill>
                <a:latin typeface="Helvetica Neue"/>
                <a:ea typeface="Helvetica Neue"/>
                <a:cs typeface="Helvetica Neue"/>
                <a:sym typeface="Helvetica Neue"/>
              </a:rPr>
              <a:t>Day.Month in letters.Year</a:t>
            </a:r>
            <a:r>
              <a:rPr lang="en">
                <a:solidFill>
                  <a:srgbClr val="B7B7B7"/>
                </a:solidFill>
                <a:latin typeface="Helvetica Neue"/>
                <a:ea typeface="Helvetica Neue"/>
                <a:cs typeface="Helvetica Neue"/>
                <a:sym typeface="Helvetica Neue"/>
              </a:rPr>
              <a:t> - File version Nº</a:t>
            </a:r>
            <a:endParaRPr>
              <a:solidFill>
                <a:srgbClr val="B7B7B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9"/>
          <p:cNvPicPr preferRelativeResize="0"/>
          <p:nvPr/>
        </p:nvPicPr>
        <p:blipFill rotWithShape="1">
          <a:blip r:embed="rId3">
            <a:alphaModFix/>
          </a:blip>
          <a:srcRect b="0" l="0" r="0" t="16666"/>
          <a:stretch/>
        </p:blipFill>
        <p:spPr>
          <a:xfrm>
            <a:off x="0" y="0"/>
            <a:ext cx="9220250" cy="5143498"/>
          </a:xfrm>
          <a:prstGeom prst="rect">
            <a:avLst/>
          </a:prstGeom>
          <a:noFill/>
          <a:ln>
            <a:noFill/>
          </a:ln>
        </p:spPr>
      </p:pic>
      <p:sp>
        <p:nvSpPr>
          <p:cNvPr id="209" name="Google Shape;209;p2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0" name="Google Shape;210;p29"/>
          <p:cNvSpPr txBox="1"/>
          <p:nvPr>
            <p:ph idx="1" type="body"/>
          </p:nvPr>
        </p:nvSpPr>
        <p:spPr>
          <a:xfrm>
            <a:off x="678375" y="1670625"/>
            <a:ext cx="5082900" cy="115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lt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solidFill>
                <a:schemeClr val="lt1"/>
              </a:solidFill>
              <a:latin typeface="Helvetica Neue"/>
              <a:ea typeface="Helvetica Neue"/>
              <a:cs typeface="Helvetica Neue"/>
              <a:sym typeface="Helvetica Neue"/>
            </a:endParaRPr>
          </a:p>
        </p:txBody>
      </p:sp>
      <p:cxnSp>
        <p:nvCxnSpPr>
          <p:cNvPr id="211" name="Google Shape;211;p29"/>
          <p:cNvCxnSpPr/>
          <p:nvPr/>
        </p:nvCxnSpPr>
        <p:spPr>
          <a:xfrm>
            <a:off x="787600" y="2685650"/>
            <a:ext cx="21288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dk1"/>
                </a:solidFill>
                <a:latin typeface="Helvetica Neue"/>
                <a:ea typeface="Helvetica Neue"/>
                <a:cs typeface="Helvetica Neue"/>
                <a:sym typeface="Helvetica Neue"/>
              </a:rPr>
              <a:t>Lorem Ipsum</a:t>
            </a:r>
            <a:endParaRPr/>
          </a:p>
        </p:txBody>
      </p:sp>
      <p:sp>
        <p:nvSpPr>
          <p:cNvPr id="217" name="Google Shape;217;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200">
                <a:solidFill>
                  <a:schemeClr val="dk1"/>
                </a:solidFill>
                <a:latin typeface="Helvetica Neue"/>
                <a:ea typeface="Helvetica Neue"/>
                <a:cs typeface="Helvetica Neue"/>
                <a:sym typeface="Helvetica Neue"/>
              </a:rPr>
              <a:t>Lorem Ipsum Dolor</a:t>
            </a:r>
            <a:endParaRPr sz="18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
        <p:nvSpPr>
          <p:cNvPr id="218" name="Google Shape;218;p30"/>
          <p:cNvSpPr txBox="1"/>
          <p:nvPr>
            <p:ph idx="2" type="body"/>
          </p:nvPr>
        </p:nvSpPr>
        <p:spPr>
          <a:xfrm>
            <a:off x="4899825" y="1375125"/>
            <a:ext cx="3532800" cy="2115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Has appareat officiis laboramus eu, cum in stet vivendum qualisque.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No eum delenit pertinacia argumentum. Mea at facilisi disputationi, usu ut expetenda contentiones. Sed ei denique antiopam. Eu vocent fierent per, sea nobis bonorum an.</a:t>
            </a:r>
            <a:endParaRPr/>
          </a:p>
        </p:txBody>
      </p:sp>
      <p:sp>
        <p:nvSpPr>
          <p:cNvPr id="219" name="Google Shape;219;p3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20" name="Google Shape;220;p30"/>
          <p:cNvCxnSpPr/>
          <p:nvPr/>
        </p:nvCxnSpPr>
        <p:spPr>
          <a:xfrm>
            <a:off x="4996800" y="3754800"/>
            <a:ext cx="16374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31"/>
          <p:cNvPicPr preferRelativeResize="0"/>
          <p:nvPr/>
        </p:nvPicPr>
        <p:blipFill>
          <a:blip r:embed="rId3">
            <a:alphaModFix/>
          </a:blip>
          <a:stretch>
            <a:fillRect/>
          </a:stretch>
        </p:blipFill>
        <p:spPr>
          <a:xfrm>
            <a:off x="2354419" y="3462350"/>
            <a:ext cx="2084357" cy="1543876"/>
          </a:xfrm>
          <a:prstGeom prst="rect">
            <a:avLst/>
          </a:prstGeom>
          <a:noFill/>
          <a:ln>
            <a:noFill/>
          </a:ln>
        </p:spPr>
      </p:pic>
      <p:pic>
        <p:nvPicPr>
          <p:cNvPr id="226" name="Google Shape;226;p31"/>
          <p:cNvPicPr preferRelativeResize="0"/>
          <p:nvPr/>
        </p:nvPicPr>
        <p:blipFill rotWithShape="1">
          <a:blip r:embed="rId4">
            <a:alphaModFix/>
          </a:blip>
          <a:srcRect b="4506" l="0" r="0" t="14000"/>
          <a:stretch/>
        </p:blipFill>
        <p:spPr>
          <a:xfrm>
            <a:off x="4572000" y="0"/>
            <a:ext cx="4585073" cy="2486749"/>
          </a:xfrm>
          <a:prstGeom prst="rect">
            <a:avLst/>
          </a:prstGeom>
          <a:noFill/>
          <a:ln>
            <a:noFill/>
          </a:ln>
        </p:spPr>
      </p:pic>
      <p:pic>
        <p:nvPicPr>
          <p:cNvPr id="227" name="Google Shape;227;p31"/>
          <p:cNvPicPr preferRelativeResize="0"/>
          <p:nvPr/>
        </p:nvPicPr>
        <p:blipFill rotWithShape="1">
          <a:blip r:embed="rId5">
            <a:alphaModFix/>
          </a:blip>
          <a:srcRect b="0" l="5736" r="5736" t="0"/>
          <a:stretch/>
        </p:blipFill>
        <p:spPr>
          <a:xfrm>
            <a:off x="183725" y="3459925"/>
            <a:ext cx="2035917" cy="1548726"/>
          </a:xfrm>
          <a:prstGeom prst="rect">
            <a:avLst/>
          </a:prstGeom>
          <a:noFill/>
          <a:ln>
            <a:noFill/>
          </a:ln>
        </p:spPr>
      </p:pic>
      <p:pic>
        <p:nvPicPr>
          <p:cNvPr id="228" name="Google Shape;228;p31"/>
          <p:cNvPicPr preferRelativeResize="0"/>
          <p:nvPr/>
        </p:nvPicPr>
        <p:blipFill rotWithShape="1">
          <a:blip r:embed="rId6">
            <a:alphaModFix/>
          </a:blip>
          <a:srcRect b="9309" l="0" r="0" t="9317"/>
          <a:stretch/>
        </p:blipFill>
        <p:spPr>
          <a:xfrm>
            <a:off x="4572000" y="2656750"/>
            <a:ext cx="4585073" cy="2486750"/>
          </a:xfrm>
          <a:prstGeom prst="rect">
            <a:avLst/>
          </a:prstGeom>
          <a:noFill/>
          <a:ln>
            <a:noFill/>
          </a:ln>
        </p:spPr>
      </p:pic>
      <p:sp>
        <p:nvSpPr>
          <p:cNvPr id="229" name="Google Shape;229;p31"/>
          <p:cNvSpPr txBox="1"/>
          <p:nvPr>
            <p:ph idx="4294967295" type="body"/>
          </p:nvPr>
        </p:nvSpPr>
        <p:spPr>
          <a:xfrm>
            <a:off x="183725" y="690300"/>
            <a:ext cx="4194300" cy="2590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r>
              <a:rPr lang="en">
                <a:solidFill>
                  <a:schemeClr val="dk1"/>
                </a:solidFill>
                <a:latin typeface="Helvetica Neue"/>
                <a:ea typeface="Helvetica Neue"/>
                <a:cs typeface="Helvetica Neue"/>
                <a:sym typeface="Helvetica Neue"/>
              </a:rPr>
              <a:t> </a:t>
            </a:r>
            <a:endParaRPr/>
          </a:p>
        </p:txBody>
      </p:sp>
      <p:sp>
        <p:nvSpPr>
          <p:cNvPr id="230" name="Google Shape;230;p3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2"/>
          <p:cNvPicPr preferRelativeResize="0"/>
          <p:nvPr/>
        </p:nvPicPr>
        <p:blipFill rotWithShape="1">
          <a:blip r:embed="rId3">
            <a:alphaModFix/>
          </a:blip>
          <a:srcRect b="8151" l="0" r="0" t="8151"/>
          <a:stretch/>
        </p:blipFill>
        <p:spPr>
          <a:xfrm>
            <a:off x="-76250" y="0"/>
            <a:ext cx="9220250" cy="5143501"/>
          </a:xfrm>
          <a:prstGeom prst="rect">
            <a:avLst/>
          </a:prstGeom>
          <a:noFill/>
          <a:ln>
            <a:noFill/>
          </a:ln>
        </p:spPr>
      </p:pic>
      <p:sp>
        <p:nvSpPr>
          <p:cNvPr id="236" name="Google Shape;236;p3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3"/>
          <p:cNvPicPr preferRelativeResize="0"/>
          <p:nvPr/>
        </p:nvPicPr>
        <p:blipFill rotWithShape="1">
          <a:blip r:embed="rId3">
            <a:alphaModFix/>
          </a:blip>
          <a:srcRect b="10377" l="0" r="0" t="14643"/>
          <a:stretch/>
        </p:blipFill>
        <p:spPr>
          <a:xfrm>
            <a:off x="4572000" y="-1"/>
            <a:ext cx="4571999" cy="5143501"/>
          </a:xfrm>
          <a:prstGeom prst="rect">
            <a:avLst/>
          </a:prstGeom>
          <a:noFill/>
          <a:ln>
            <a:noFill/>
          </a:ln>
        </p:spPr>
      </p:pic>
      <p:sp>
        <p:nvSpPr>
          <p:cNvPr id="242" name="Google Shape;242;p33"/>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43" name="Google Shape;243;p33"/>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44" name="Google Shape;244;p3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45" name="Google Shape;245;p33"/>
          <p:cNvCxnSpPr/>
          <p:nvPr/>
        </p:nvCxnSpPr>
        <p:spPr>
          <a:xfrm>
            <a:off x="1214775" y="4206675"/>
            <a:ext cx="2186400" cy="0"/>
          </a:xfrm>
          <a:prstGeom prst="straightConnector1">
            <a:avLst/>
          </a:prstGeom>
          <a:noFill/>
          <a:ln cap="flat" cmpd="sng" w="28575">
            <a:solidFill>
              <a:srgbClr val="DE8F32"/>
            </a:solidFill>
            <a:prstDash val="dot"/>
            <a:round/>
            <a:headEnd len="med" w="med" type="none"/>
            <a:tailEnd len="med" w="med" type="none"/>
          </a:ln>
        </p:spPr>
      </p:cxnSp>
      <p:sp>
        <p:nvSpPr>
          <p:cNvPr id="246" name="Google Shape;246;p33"/>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Sed everti facilisis persequeris ne, est an noster omittam. Ea sit officiis conceptam.</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No eum delenit pertinacia argumentum. Mea at facilisi disputationi.</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4"/>
          <p:cNvSpPr txBox="1"/>
          <p:nvPr>
            <p:ph idx="3" type="body"/>
          </p:nvPr>
        </p:nvSpPr>
        <p:spPr>
          <a:xfrm>
            <a:off x="4849500" y="1788300"/>
            <a:ext cx="3593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Eu vocent fierent per, sea nobis bonorum an.</a:t>
            </a:r>
            <a:endParaRPr>
              <a:solidFill>
                <a:schemeClr val="dk1"/>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Sed everti facilisis persequeris ne, est an noster omittam. Ea sit officiis conceptam..</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304800" lvl="0" marL="457200" rtl="0" algn="l">
              <a:spcBef>
                <a:spcPts val="0"/>
              </a:spcBef>
              <a:spcAft>
                <a:spcPts val="0"/>
              </a:spcAft>
              <a:buClr>
                <a:srgbClr val="DE8F32"/>
              </a:buClr>
              <a:buSzPts val="1200"/>
              <a:buFont typeface="Helvetica Neue"/>
              <a:buChar char="●"/>
            </a:pPr>
            <a:r>
              <a:rPr lang="en">
                <a:solidFill>
                  <a:schemeClr val="dk1"/>
                </a:solidFill>
                <a:latin typeface="Helvetica Neue"/>
                <a:ea typeface="Helvetica Neue"/>
                <a:cs typeface="Helvetica Neue"/>
                <a:sym typeface="Helvetica Neue"/>
              </a:rPr>
              <a:t>No eum delenit pertinacia argumentum. Mea at facilisi disputationi.</a:t>
            </a:r>
            <a:endParaRPr/>
          </a:p>
        </p:txBody>
      </p:sp>
      <p:sp>
        <p:nvSpPr>
          <p:cNvPr id="252" name="Google Shape;252;p34"/>
          <p:cNvSpPr txBox="1"/>
          <p:nvPr>
            <p:ph type="title"/>
          </p:nvPr>
        </p:nvSpPr>
        <p:spPr>
          <a:xfrm>
            <a:off x="668075" y="1099000"/>
            <a:ext cx="7774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253" name="Google Shape;253;p34"/>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p>
        </p:txBody>
      </p:sp>
      <p:sp>
        <p:nvSpPr>
          <p:cNvPr id="254" name="Google Shape;254;p3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55" name="Google Shape;255;p34"/>
          <p:cNvCxnSpPr/>
          <p:nvPr/>
        </p:nvCxnSpPr>
        <p:spPr>
          <a:xfrm>
            <a:off x="5247200" y="3937800"/>
            <a:ext cx="2186400" cy="0"/>
          </a:xfrm>
          <a:prstGeom prst="straightConnector1">
            <a:avLst/>
          </a:prstGeom>
          <a:noFill/>
          <a:ln cap="flat" cmpd="sng" w="28575">
            <a:solidFill>
              <a:srgbClr val="DE8F32"/>
            </a:solidFill>
            <a:prstDash val="dot"/>
            <a:round/>
            <a:headEnd len="med" w="med" type="none"/>
            <a:tailEnd len="med" w="med" type="none"/>
          </a:ln>
        </p:spPr>
      </p:cxnSp>
      <p:sp>
        <p:nvSpPr>
          <p:cNvPr id="256" name="Google Shape;256;p34"/>
          <p:cNvSpPr txBox="1"/>
          <p:nvPr>
            <p:ph idx="2" type="body"/>
          </p:nvPr>
        </p:nvSpPr>
        <p:spPr>
          <a:xfrm>
            <a:off x="668075" y="1788300"/>
            <a:ext cx="3626400" cy="21306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Eu vocent fierent per, sea nobis bonorum an.</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At eros justo sea. Mei labitur explicari necessitatibus ut. </a:t>
            </a:r>
            <a:endParaRPr>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latin typeface="Helvetica Neue"/>
              <a:ea typeface="Helvetica Neue"/>
              <a:cs typeface="Helvetica Neue"/>
              <a:sym typeface="Helvetica Neue"/>
            </a:endParaRPr>
          </a:p>
          <a:p>
            <a:pPr indent="-304800" lvl="0" marL="457200" rtl="0" algn="l">
              <a:spcBef>
                <a:spcPts val="0"/>
              </a:spcBef>
              <a:spcAft>
                <a:spcPts val="0"/>
              </a:spcAft>
              <a:buSzPts val="1200"/>
              <a:buFont typeface="Helvetica Neue"/>
              <a:buChar char="●"/>
            </a:pPr>
            <a:r>
              <a:rPr lang="en">
                <a:latin typeface="Helvetica Neue"/>
                <a:ea typeface="Helvetica Neue"/>
                <a:cs typeface="Helvetica Neue"/>
                <a:sym typeface="Helvetica Neue"/>
              </a:rPr>
              <a:t>Pro alterum repudiare eu, sea graece consequat incorrupte id.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5"/>
          <p:cNvSpPr txBox="1"/>
          <p:nvPr>
            <p:ph idx="1" type="body"/>
          </p:nvPr>
        </p:nvSpPr>
        <p:spPr>
          <a:xfrm>
            <a:off x="3738675" y="1366050"/>
            <a:ext cx="3891300" cy="2321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62" name="Google Shape;262;p3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63" name="Google Shape;263;p35"/>
          <p:cNvCxnSpPr/>
          <p:nvPr/>
        </p:nvCxnSpPr>
        <p:spPr>
          <a:xfrm>
            <a:off x="3889800" y="3777450"/>
            <a:ext cx="2278800" cy="0"/>
          </a:xfrm>
          <a:prstGeom prst="straightConnector1">
            <a:avLst/>
          </a:prstGeom>
          <a:noFill/>
          <a:ln cap="flat" cmpd="sng" w="28575">
            <a:solidFill>
              <a:srgbClr val="DE8F32"/>
            </a:solidFill>
            <a:prstDash val="dot"/>
            <a:round/>
            <a:headEnd len="med" w="med" type="none"/>
            <a:tailEnd len="med" w="med" type="none"/>
          </a:ln>
        </p:spPr>
      </p:cxnSp>
      <p:pic>
        <p:nvPicPr>
          <p:cNvPr id="264" name="Google Shape;264;p35"/>
          <p:cNvPicPr preferRelativeResize="0"/>
          <p:nvPr/>
        </p:nvPicPr>
        <p:blipFill>
          <a:blip r:embed="rId3">
            <a:alphaModFix/>
          </a:blip>
          <a:stretch>
            <a:fillRect/>
          </a:stretch>
        </p:blipFill>
        <p:spPr>
          <a:xfrm>
            <a:off x="1548725" y="1366050"/>
            <a:ext cx="1928651" cy="2411402"/>
          </a:xfrm>
          <a:prstGeom prst="rect">
            <a:avLst/>
          </a:prstGeom>
          <a:noFill/>
          <a:ln>
            <a:noFill/>
          </a:ln>
        </p:spPr>
      </p:pic>
      <p:sp>
        <p:nvSpPr>
          <p:cNvPr id="265" name="Google Shape;265;p3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6"/>
          <p:cNvSpPr txBox="1"/>
          <p:nvPr>
            <p:ph idx="1" type="body"/>
          </p:nvPr>
        </p:nvSpPr>
        <p:spPr>
          <a:xfrm>
            <a:off x="1253250" y="1789500"/>
            <a:ext cx="6637500" cy="1412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consectetur adipiscing elit, sed do eiusmod tempor incididunt ut labore et dolore magna aliqua. Ut enim ad minim veniam, quis nostrud exercitation ullamco laboris nisi ut aliquip ex ea commodo consequat.”</a:t>
            </a:r>
            <a:endParaRPr>
              <a:latin typeface="Helvetica Neue"/>
              <a:ea typeface="Helvetica Neue"/>
              <a:cs typeface="Helvetica Neue"/>
              <a:sym typeface="Helvetica Neue"/>
            </a:endParaRPr>
          </a:p>
        </p:txBody>
      </p:sp>
      <p:sp>
        <p:nvSpPr>
          <p:cNvPr id="271" name="Google Shape;271;p3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cxnSp>
        <p:nvCxnSpPr>
          <p:cNvPr id="272" name="Google Shape;272;p36"/>
          <p:cNvCxnSpPr/>
          <p:nvPr/>
        </p:nvCxnSpPr>
        <p:spPr>
          <a:xfrm>
            <a:off x="3432600" y="3504375"/>
            <a:ext cx="2278800" cy="0"/>
          </a:xfrm>
          <a:prstGeom prst="straightConnector1">
            <a:avLst/>
          </a:prstGeom>
          <a:noFill/>
          <a:ln cap="flat" cmpd="sng" w="28575">
            <a:solidFill>
              <a:srgbClr val="DE8F32"/>
            </a:solidFill>
            <a:prstDash val="dot"/>
            <a:round/>
            <a:headEnd len="med" w="med" type="none"/>
            <a:tailEnd len="med" w="med" type="none"/>
          </a:ln>
        </p:spPr>
      </p:cxnSp>
      <p:sp>
        <p:nvSpPr>
          <p:cNvPr id="273" name="Google Shape;273;p36"/>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type="title"/>
          </p:nvPr>
        </p:nvSpPr>
        <p:spPr>
          <a:xfrm>
            <a:off x="125" y="1266900"/>
            <a:ext cx="9144000" cy="1704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ts val="990"/>
              <a:buFont typeface="Arial"/>
              <a:buNone/>
            </a:pPr>
            <a:r>
              <a:rPr lang="en" sz="10800">
                <a:solidFill>
                  <a:srgbClr val="DE8F32"/>
                </a:solidFill>
                <a:latin typeface="Helvetica Neue"/>
                <a:ea typeface="Helvetica Neue"/>
                <a:cs typeface="Helvetica Neue"/>
                <a:sym typeface="Helvetica Neue"/>
              </a:rPr>
              <a:t>Lorem Ipsum</a:t>
            </a:r>
            <a:endParaRPr>
              <a:solidFill>
                <a:srgbClr val="DE8F32"/>
              </a:solidFill>
            </a:endParaRPr>
          </a:p>
        </p:txBody>
      </p:sp>
      <p:sp>
        <p:nvSpPr>
          <p:cNvPr id="279" name="Google Shape;279;p37"/>
          <p:cNvSpPr txBox="1"/>
          <p:nvPr>
            <p:ph idx="1" type="subTitle"/>
          </p:nvPr>
        </p:nvSpPr>
        <p:spPr>
          <a:xfrm>
            <a:off x="2350650" y="3047400"/>
            <a:ext cx="4442700" cy="555300"/>
          </a:xfrm>
          <a:prstGeom prst="rect">
            <a:avLst/>
          </a:prstGeom>
        </p:spPr>
        <p:txBody>
          <a:bodyPr anchorCtr="0" anchor="b" bIns="91425" lIns="91425" spcFirstLastPara="1" rIns="91425" wrap="square" tIns="91425">
            <a:normAutofit/>
          </a:bodyPr>
          <a:lstStyle/>
          <a:p>
            <a:pPr indent="0" lvl="0" marL="0" rtl="0" algn="ctr">
              <a:lnSpc>
                <a:spcPct val="100000"/>
              </a:lnSpc>
              <a:spcBef>
                <a:spcPts val="0"/>
              </a:spcBef>
              <a:spcAft>
                <a:spcPts val="0"/>
              </a:spcAft>
              <a:buNone/>
            </a:pPr>
            <a:r>
              <a:rPr lang="en">
                <a:solidFill>
                  <a:srgbClr val="DE8F32"/>
                </a:solidFill>
                <a:latin typeface="Helvetica Neue"/>
                <a:ea typeface="Helvetica Neue"/>
                <a:cs typeface="Helvetica Neue"/>
                <a:sym typeface="Helvetica Neue"/>
              </a:rPr>
              <a:t>Lorem Ipsum Dolor</a:t>
            </a:r>
            <a:endParaRPr>
              <a:solidFill>
                <a:srgbClr val="DE8F32"/>
              </a:solidFill>
            </a:endParaRPr>
          </a:p>
        </p:txBody>
      </p:sp>
      <p:sp>
        <p:nvSpPr>
          <p:cNvPr id="280" name="Google Shape;280;p37"/>
          <p:cNvSpPr txBox="1"/>
          <p:nvPr>
            <p:ph idx="4294967295"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1" name="Google Shape;281;p37"/>
          <p:cNvSpPr txBox="1"/>
          <p:nvPr>
            <p:ph idx="1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8"/>
          <p:cNvSpPr txBox="1"/>
          <p:nvPr>
            <p:ph idx="1" type="body"/>
          </p:nvPr>
        </p:nvSpPr>
        <p:spPr>
          <a:xfrm>
            <a:off x="311700" y="37464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990"/>
              <a:buFont typeface="Arial"/>
              <a:buNone/>
            </a:pPr>
            <a:r>
              <a:rPr lang="en" sz="2820">
                <a:solidFill>
                  <a:schemeClr val="dk1"/>
                </a:solidFill>
                <a:latin typeface="Helvetica Neue"/>
                <a:ea typeface="Helvetica Neue"/>
                <a:cs typeface="Helvetica Neue"/>
                <a:sym typeface="Helvetica Neue"/>
              </a:rPr>
              <a:t>Lorem Ipsum</a:t>
            </a:r>
            <a:endParaRPr/>
          </a:p>
        </p:txBody>
      </p:sp>
      <p:sp>
        <p:nvSpPr>
          <p:cNvPr id="287" name="Google Shape;287;p3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8" name="Google Shape;288;p38"/>
          <p:cNvSpPr/>
          <p:nvPr/>
        </p:nvSpPr>
        <p:spPr>
          <a:xfrm>
            <a:off x="2111492"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89" name="Google Shape;289;p38"/>
          <p:cNvSpPr/>
          <p:nvPr/>
        </p:nvSpPr>
        <p:spPr>
          <a:xfrm>
            <a:off x="1032512"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solidFill>
                <a:srgbClr val="B21444"/>
              </a:solidFill>
              <a:latin typeface="Helvetica"/>
              <a:ea typeface="Helvetica"/>
              <a:cs typeface="Helvetica"/>
              <a:sym typeface="Helvetica"/>
            </a:endParaRPr>
          </a:p>
        </p:txBody>
      </p:sp>
      <p:sp>
        <p:nvSpPr>
          <p:cNvPr id="290" name="Google Shape;290;p38"/>
          <p:cNvSpPr txBox="1"/>
          <p:nvPr/>
        </p:nvSpPr>
        <p:spPr>
          <a:xfrm>
            <a:off x="1116373"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291" name="Google Shape;291;p38"/>
          <p:cNvSpPr txBox="1"/>
          <p:nvPr/>
        </p:nvSpPr>
        <p:spPr>
          <a:xfrm>
            <a:off x="438939"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Lorem Ipsum</a:t>
            </a:r>
            <a:endParaRPr b="1" sz="1300">
              <a:solidFill>
                <a:srgbClr val="DE8F32"/>
              </a:solidFill>
              <a:latin typeface="Helvetica"/>
              <a:ea typeface="Helvetica"/>
              <a:cs typeface="Helvetica"/>
              <a:sym typeface="Helvetica"/>
            </a:endParaRPr>
          </a:p>
        </p:txBody>
      </p:sp>
      <p:sp>
        <p:nvSpPr>
          <p:cNvPr id="292" name="Google Shape;292;p38"/>
          <p:cNvSpPr txBox="1"/>
          <p:nvPr/>
        </p:nvSpPr>
        <p:spPr>
          <a:xfrm>
            <a:off x="414497" y="3092868"/>
            <a:ext cx="1868900"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a:t>
            </a:r>
            <a:endParaRPr sz="1100">
              <a:solidFill>
                <a:srgbClr val="DE8F32"/>
              </a:solidFill>
              <a:latin typeface="Helvetica"/>
              <a:ea typeface="Helvetica"/>
              <a:cs typeface="Helvetica"/>
              <a:sym typeface="Helvetica"/>
            </a:endParaRPr>
          </a:p>
        </p:txBody>
      </p:sp>
      <p:grpSp>
        <p:nvGrpSpPr>
          <p:cNvPr id="293" name="Google Shape;293;p38"/>
          <p:cNvGrpSpPr/>
          <p:nvPr/>
        </p:nvGrpSpPr>
        <p:grpSpPr>
          <a:xfrm>
            <a:off x="2680484" y="1810430"/>
            <a:ext cx="1820024" cy="2097265"/>
            <a:chOff x="2699423" y="1957150"/>
            <a:chExt cx="1709103" cy="1897977"/>
          </a:xfrm>
        </p:grpSpPr>
        <p:sp>
          <p:nvSpPr>
            <p:cNvPr id="294" name="Google Shape;294;p38"/>
            <p:cNvSpPr/>
            <p:nvPr/>
          </p:nvSpPr>
          <p:spPr>
            <a:xfrm>
              <a:off x="3256823" y="1957150"/>
              <a:ext cx="594300" cy="594300"/>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5" name="Google Shape;295;p38"/>
            <p:cNvSpPr txBox="1"/>
            <p:nvPr/>
          </p:nvSpPr>
          <p:spPr>
            <a:xfrm>
              <a:off x="2699425" y="2660925"/>
              <a:ext cx="1709100" cy="4464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Sit Amet</a:t>
              </a:r>
              <a:endParaRPr b="1" sz="1300">
                <a:solidFill>
                  <a:srgbClr val="00ACB3"/>
                </a:solidFill>
                <a:latin typeface="Helvetica"/>
                <a:ea typeface="Helvetica"/>
                <a:cs typeface="Helvetica"/>
                <a:sym typeface="Helvetica"/>
              </a:endParaRPr>
            </a:p>
          </p:txBody>
        </p:sp>
        <p:sp>
          <p:nvSpPr>
            <p:cNvPr id="296" name="Google Shape;296;p38"/>
            <p:cNvSpPr txBox="1"/>
            <p:nvPr/>
          </p:nvSpPr>
          <p:spPr>
            <a:xfrm>
              <a:off x="2699423" y="3117727"/>
              <a:ext cx="1709100" cy="737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297" name="Google Shape;297;p38"/>
            <p:cNvSpPr txBox="1"/>
            <p:nvPr/>
          </p:nvSpPr>
          <p:spPr>
            <a:xfrm>
              <a:off x="3335573" y="2118324"/>
              <a:ext cx="436800" cy="321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grpSp>
      <p:sp>
        <p:nvSpPr>
          <p:cNvPr id="298" name="Google Shape;298;p38"/>
          <p:cNvSpPr/>
          <p:nvPr/>
        </p:nvSpPr>
        <p:spPr>
          <a:xfrm>
            <a:off x="5491165" y="1810430"/>
            <a:ext cx="632870" cy="656701"/>
          </a:xfrm>
          <a:prstGeom prst="ellipse">
            <a:avLst/>
          </a:prstGeom>
          <a:noFill/>
          <a:ln cap="flat" cmpd="sng" w="38100">
            <a:solidFill>
              <a:srgbClr val="DE8F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299" name="Google Shape;299;p38"/>
          <p:cNvSpPr txBox="1"/>
          <p:nvPr/>
        </p:nvSpPr>
        <p:spPr>
          <a:xfrm>
            <a:off x="4897596"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DE8F32"/>
                </a:solidFill>
                <a:latin typeface="Helvetica"/>
                <a:ea typeface="Helvetica"/>
                <a:cs typeface="Helvetica"/>
                <a:sym typeface="Helvetica"/>
              </a:rPr>
              <a:t>Donec Ultrices</a:t>
            </a:r>
            <a:endParaRPr b="1" sz="1300">
              <a:solidFill>
                <a:srgbClr val="DE8F32"/>
              </a:solidFill>
              <a:latin typeface="Helvetica"/>
              <a:ea typeface="Helvetica"/>
              <a:cs typeface="Helvetica"/>
              <a:sym typeface="Helvetica"/>
            </a:endParaRPr>
          </a:p>
        </p:txBody>
      </p:sp>
      <p:sp>
        <p:nvSpPr>
          <p:cNvPr id="300" name="Google Shape;300;p38"/>
          <p:cNvSpPr txBox="1"/>
          <p:nvPr/>
        </p:nvSpPr>
        <p:spPr>
          <a:xfrm>
            <a:off x="4897590" y="3092865"/>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DE8F32"/>
                </a:solidFill>
                <a:latin typeface="Helvetica"/>
                <a:ea typeface="Helvetica"/>
                <a:cs typeface="Helvetica"/>
                <a:sym typeface="Helvetica"/>
              </a:rPr>
              <a:t>Lorem ipsum dolor sit amet, consectetur adipiscing. </a:t>
            </a:r>
            <a:endParaRPr sz="1100">
              <a:solidFill>
                <a:srgbClr val="DE8F32"/>
              </a:solidFill>
              <a:latin typeface="Helvetica"/>
              <a:ea typeface="Helvetica"/>
              <a:cs typeface="Helvetica"/>
              <a:sym typeface="Helvetica"/>
            </a:endParaRPr>
          </a:p>
        </p:txBody>
      </p:sp>
      <p:sp>
        <p:nvSpPr>
          <p:cNvPr id="301" name="Google Shape;301;p38"/>
          <p:cNvSpPr txBox="1"/>
          <p:nvPr/>
        </p:nvSpPr>
        <p:spPr>
          <a:xfrm>
            <a:off x="5575026"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DE8F32"/>
                </a:solidFill>
                <a:latin typeface="Helvetica"/>
                <a:ea typeface="Helvetica"/>
                <a:cs typeface="Helvetica"/>
                <a:sym typeface="Helvetica"/>
              </a:rPr>
              <a:t>20XX</a:t>
            </a:r>
            <a:endParaRPr b="1" sz="900">
              <a:solidFill>
                <a:srgbClr val="DE8F32"/>
              </a:solidFill>
              <a:latin typeface="Helvetica"/>
              <a:ea typeface="Helvetica"/>
              <a:cs typeface="Helvetica"/>
              <a:sym typeface="Helvetica"/>
            </a:endParaRPr>
          </a:p>
        </p:txBody>
      </p:sp>
      <p:sp>
        <p:nvSpPr>
          <p:cNvPr id="302" name="Google Shape;302;p38"/>
          <p:cNvSpPr/>
          <p:nvPr/>
        </p:nvSpPr>
        <p:spPr>
          <a:xfrm>
            <a:off x="7708263" y="1810430"/>
            <a:ext cx="632870" cy="656701"/>
          </a:xfrm>
          <a:prstGeom prst="ellipse">
            <a:avLst/>
          </a:prstGeom>
          <a:noFill/>
          <a:ln cap="flat" cmpd="sng" w="38100">
            <a:solidFill>
              <a:srgbClr val="00AC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3" name="Google Shape;303;p38"/>
          <p:cNvSpPr txBox="1"/>
          <p:nvPr/>
        </p:nvSpPr>
        <p:spPr>
          <a:xfrm>
            <a:off x="7114690" y="2588101"/>
            <a:ext cx="1820021" cy="493272"/>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rgbClr val="00ACB3"/>
                </a:solidFill>
                <a:latin typeface="Helvetica"/>
                <a:ea typeface="Helvetica"/>
                <a:cs typeface="Helvetica"/>
                <a:sym typeface="Helvetica"/>
              </a:rPr>
              <a:t>Litora</a:t>
            </a:r>
            <a:endParaRPr b="1" sz="1300">
              <a:solidFill>
                <a:srgbClr val="00ACB3"/>
              </a:solidFill>
              <a:latin typeface="Helvetica"/>
              <a:ea typeface="Helvetica"/>
              <a:cs typeface="Helvetica"/>
              <a:sym typeface="Helvetica"/>
            </a:endParaRPr>
          </a:p>
        </p:txBody>
      </p:sp>
      <p:sp>
        <p:nvSpPr>
          <p:cNvPr id="304" name="Google Shape;304;p38"/>
          <p:cNvSpPr txBox="1"/>
          <p:nvPr/>
        </p:nvSpPr>
        <p:spPr>
          <a:xfrm>
            <a:off x="7114688" y="3092868"/>
            <a:ext cx="1820021" cy="814827"/>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rgbClr val="00ACB3"/>
                </a:solidFill>
                <a:latin typeface="Helvetica"/>
                <a:ea typeface="Helvetica"/>
                <a:cs typeface="Helvetica"/>
                <a:sym typeface="Helvetica"/>
              </a:rPr>
              <a:t>Lorem ipsum dolor sit amet, consectetur adipiscing.</a:t>
            </a:r>
            <a:endParaRPr sz="1100">
              <a:solidFill>
                <a:srgbClr val="00ACB3"/>
              </a:solidFill>
              <a:latin typeface="Helvetica"/>
              <a:ea typeface="Helvetica"/>
              <a:cs typeface="Helvetica"/>
              <a:sym typeface="Helvetica"/>
            </a:endParaRPr>
          </a:p>
        </p:txBody>
      </p:sp>
      <p:sp>
        <p:nvSpPr>
          <p:cNvPr id="305" name="Google Shape;305;p38"/>
          <p:cNvSpPr txBox="1"/>
          <p:nvPr/>
        </p:nvSpPr>
        <p:spPr>
          <a:xfrm>
            <a:off x="7792124" y="1988528"/>
            <a:ext cx="465148" cy="354705"/>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900">
                <a:solidFill>
                  <a:srgbClr val="00ACB3"/>
                </a:solidFill>
                <a:latin typeface="Helvetica"/>
                <a:ea typeface="Helvetica"/>
                <a:cs typeface="Helvetica"/>
                <a:sym typeface="Helvetica"/>
              </a:rPr>
              <a:t>20XX</a:t>
            </a:r>
            <a:endParaRPr b="1" sz="900">
              <a:solidFill>
                <a:srgbClr val="00ACB3"/>
              </a:solidFill>
              <a:latin typeface="Helvetica"/>
              <a:ea typeface="Helvetica"/>
              <a:cs typeface="Helvetica"/>
              <a:sym typeface="Helvetica"/>
            </a:endParaRPr>
          </a:p>
        </p:txBody>
      </p:sp>
      <p:sp>
        <p:nvSpPr>
          <p:cNvPr id="306" name="Google Shape;306;p38"/>
          <p:cNvSpPr/>
          <p:nvPr/>
        </p:nvSpPr>
        <p:spPr>
          <a:xfrm>
            <a:off x="4424837" y="2131909"/>
            <a:ext cx="633000" cy="40800"/>
          </a:xfrm>
          <a:prstGeom prst="roundRect">
            <a:avLst>
              <a:gd fmla="val 50000" name="adj"/>
            </a:avLst>
          </a:prstGeom>
          <a:solidFill>
            <a:srgbClr val="00AC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
        <p:nvSpPr>
          <p:cNvPr id="307" name="Google Shape;307;p38"/>
          <p:cNvSpPr/>
          <p:nvPr/>
        </p:nvSpPr>
        <p:spPr>
          <a:xfrm>
            <a:off x="6642081" y="2131909"/>
            <a:ext cx="633000" cy="408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Helvetica"/>
              <a:ea typeface="Helvetica"/>
              <a:cs typeface="Helvetica"/>
              <a:sym typeface="Helvetic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idx="1" type="body"/>
          </p:nvPr>
        </p:nvSpPr>
        <p:spPr>
          <a:xfrm>
            <a:off x="1091800" y="741361"/>
            <a:ext cx="6538200" cy="2263500"/>
          </a:xfrm>
          <a:prstGeom prst="rect">
            <a:avLst/>
          </a:prstGeom>
        </p:spPr>
        <p:txBody>
          <a:bodyPr anchorCtr="0" anchor="t" bIns="91425" lIns="91425" spcFirstLastPara="1" rIns="91425" wrap="square" tIns="91425">
            <a:noAutofit/>
          </a:bodyPr>
          <a:lstStyle/>
          <a:p>
            <a:pPr indent="0" lvl="0" marL="9144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t/>
            </a:r>
            <a:endParaRPr sz="1240">
              <a:solidFill>
                <a:schemeClr val="dk1"/>
              </a:solidFill>
              <a:highlight>
                <a:schemeClr val="lt1"/>
              </a:highlight>
              <a:latin typeface="Helvetica Neue"/>
              <a:ea typeface="Helvetica Neue"/>
              <a:cs typeface="Helvetica Neue"/>
              <a:sym typeface="Helvetica Neue"/>
            </a:endParaRPr>
          </a:p>
          <a:p>
            <a:pPr indent="0" lvl="0" marL="457200" rtl="0" algn="just">
              <a:lnSpc>
                <a:spcPct val="95000"/>
              </a:lnSpc>
              <a:spcBef>
                <a:spcPts val="0"/>
              </a:spcBef>
              <a:spcAft>
                <a:spcPts val="0"/>
              </a:spcAft>
              <a:buClr>
                <a:schemeClr val="dk1"/>
              </a:buClr>
              <a:buSzPts val="770"/>
              <a:buFont typeface="Arial"/>
              <a:buNone/>
            </a:pPr>
            <a:r>
              <a:rPr lang="en" sz="1240">
                <a:solidFill>
                  <a:schemeClr val="dk1"/>
                </a:solidFill>
                <a:highlight>
                  <a:schemeClr val="lt1"/>
                </a:highlight>
                <a:latin typeface="Helvetica Neue"/>
                <a:ea typeface="Helvetica Neue"/>
                <a:cs typeface="Helvetica Neue"/>
                <a:sym typeface="Helvetica Neue"/>
              </a:rPr>
              <a:t> </a:t>
            </a:r>
            <a:endParaRPr sz="1240">
              <a:solidFill>
                <a:schemeClr val="dk1"/>
              </a:solidFill>
              <a:highlight>
                <a:schemeClr val="lt1"/>
              </a:highlight>
              <a:latin typeface="Helvetica Neue"/>
              <a:ea typeface="Helvetica Neue"/>
              <a:cs typeface="Helvetica Neue"/>
              <a:sym typeface="Helvetica Neue"/>
            </a:endParaRPr>
          </a:p>
          <a:p>
            <a:pPr indent="-307340" lvl="0" marL="457200" rtl="0" algn="just">
              <a:lnSpc>
                <a:spcPct val="95000"/>
              </a:lnSpc>
              <a:spcBef>
                <a:spcPts val="0"/>
              </a:spcBef>
              <a:spcAft>
                <a:spcPts val="0"/>
              </a:spcAft>
              <a:buClr>
                <a:schemeClr val="dk1"/>
              </a:buClr>
              <a:buSzPts val="1240"/>
              <a:buFont typeface="Helvetica Neue"/>
              <a:buAutoNum type="arabicPeriod"/>
            </a:pPr>
            <a:r>
              <a:rPr lang="en" sz="1240">
                <a:solidFill>
                  <a:schemeClr val="dk1"/>
                </a:solidFill>
                <a:highlight>
                  <a:schemeClr val="lt1"/>
                </a:highlight>
                <a:latin typeface="Helvetica Neue"/>
                <a:ea typeface="Helvetica Neue"/>
                <a:cs typeface="Helvetica Neue"/>
                <a:sym typeface="Helvetica Neue"/>
              </a:rPr>
              <a:t>Lorem Ipsum, X.</a:t>
            </a:r>
            <a:endParaRPr sz="1240"/>
          </a:p>
        </p:txBody>
      </p:sp>
      <p:sp>
        <p:nvSpPr>
          <p:cNvPr id="141" name="Google Shape;141;p21"/>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2" name="Google Shape;142;p21"/>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9"/>
          <p:cNvSpPr txBox="1"/>
          <p:nvPr>
            <p:ph idx="1" type="body"/>
          </p:nvPr>
        </p:nvSpPr>
        <p:spPr>
          <a:xfrm>
            <a:off x="1288650" y="4051730"/>
            <a:ext cx="5998800" cy="605100"/>
          </a:xfrm>
          <a:prstGeom prst="rect">
            <a:avLst/>
          </a:prstGeom>
        </p:spPr>
        <p:txBody>
          <a:bodyPr anchorCtr="0" anchor="ctr"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a:t>
            </a:r>
            <a:endParaRPr/>
          </a:p>
        </p:txBody>
      </p:sp>
      <p:sp>
        <p:nvSpPr>
          <p:cNvPr id="313" name="Google Shape;313;p39"/>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4" name="Google Shape;314;p39"/>
          <p:cNvSpPr/>
          <p:nvPr/>
        </p:nvSpPr>
        <p:spPr>
          <a:xfrm rot="-5400000">
            <a:off x="4501800" y="234716"/>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9"/>
          <p:cNvSpPr txBox="1"/>
          <p:nvPr/>
        </p:nvSpPr>
        <p:spPr>
          <a:xfrm>
            <a:off x="5207456" y="2917766"/>
            <a:ext cx="2337900" cy="657000"/>
          </a:xfrm>
          <a:prstGeom prst="rect">
            <a:avLst/>
          </a:prstGeom>
          <a:noFill/>
          <a:ln>
            <a:noFill/>
          </a:ln>
        </p:spPr>
        <p:txBody>
          <a:bodyPr anchorCtr="0" anchor="ctr" bIns="91425" lIns="91425" spcFirstLastPara="1" rIns="91425" wrap="square" tIns="91425">
            <a:noAutofit/>
          </a:bodyPr>
          <a:lstStyle/>
          <a:p>
            <a:pPr indent="-279400" lvl="0" marL="457200" rtl="0" algn="l">
              <a:lnSpc>
                <a:spcPct val="115000"/>
              </a:lnSpc>
              <a:spcBef>
                <a:spcPts val="0"/>
              </a:spcBef>
              <a:spcAft>
                <a:spcPts val="0"/>
              </a:spcAft>
              <a:buClr>
                <a:srgbClr val="FFFFFF"/>
              </a:buClr>
              <a:buSzPts val="8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16" name="Google Shape;316;p39"/>
          <p:cNvSpPr txBox="1"/>
          <p:nvPr/>
        </p:nvSpPr>
        <p:spPr>
          <a:xfrm>
            <a:off x="2602006" y="291776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17" name="Google Shape;317;p39"/>
          <p:cNvSpPr/>
          <p:nvPr/>
        </p:nvSpPr>
        <p:spPr>
          <a:xfrm rot="-5400000">
            <a:off x="1609200" y="259721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p:nvPr/>
        </p:nvSpPr>
        <p:spPr>
          <a:xfrm>
            <a:off x="1356905" y="299176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9"/>
          <p:cNvSpPr/>
          <p:nvPr/>
        </p:nvSpPr>
        <p:spPr>
          <a:xfrm>
            <a:off x="1402405" y="303726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1882499" y="306071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1" name="Google Shape;321;p39"/>
          <p:cNvCxnSpPr/>
          <p:nvPr/>
        </p:nvCxnSpPr>
        <p:spPr>
          <a:xfrm>
            <a:off x="5067216" y="3029709"/>
            <a:ext cx="0" cy="444600"/>
          </a:xfrm>
          <a:prstGeom prst="straightConnector1">
            <a:avLst/>
          </a:prstGeom>
          <a:noFill/>
          <a:ln cap="flat" cmpd="sng" w="9525">
            <a:solidFill>
              <a:srgbClr val="FFFFFF"/>
            </a:solidFill>
            <a:prstDash val="dot"/>
            <a:round/>
            <a:headEnd len="sm" w="sm" type="none"/>
            <a:tailEnd len="sm" w="sm" type="none"/>
          </a:ln>
        </p:spPr>
      </p:cxnSp>
      <p:sp>
        <p:nvSpPr>
          <p:cNvPr id="322" name="Google Shape;322;p39"/>
          <p:cNvSpPr/>
          <p:nvPr/>
        </p:nvSpPr>
        <p:spPr>
          <a:xfrm rot="-5400000">
            <a:off x="4501800" y="-446559"/>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txBox="1"/>
          <p:nvPr/>
        </p:nvSpPr>
        <p:spPr>
          <a:xfrm>
            <a:off x="520745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4" name="Google Shape;324;p39"/>
          <p:cNvSpPr txBox="1"/>
          <p:nvPr/>
        </p:nvSpPr>
        <p:spPr>
          <a:xfrm>
            <a:off x="2602006" y="2236491"/>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25" name="Google Shape;325;p39"/>
          <p:cNvSpPr/>
          <p:nvPr/>
        </p:nvSpPr>
        <p:spPr>
          <a:xfrm rot="-5400000">
            <a:off x="1609200" y="1915941"/>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9"/>
          <p:cNvSpPr/>
          <p:nvPr/>
        </p:nvSpPr>
        <p:spPr>
          <a:xfrm>
            <a:off x="1356905" y="2310494"/>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9"/>
          <p:cNvSpPr/>
          <p:nvPr/>
        </p:nvSpPr>
        <p:spPr>
          <a:xfrm>
            <a:off x="1402405" y="2355993"/>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9"/>
          <p:cNvSpPr/>
          <p:nvPr/>
        </p:nvSpPr>
        <p:spPr>
          <a:xfrm>
            <a:off x="1882499" y="2379441"/>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29" name="Google Shape;329;p39"/>
          <p:cNvCxnSpPr/>
          <p:nvPr/>
        </p:nvCxnSpPr>
        <p:spPr>
          <a:xfrm>
            <a:off x="5067216" y="2348434"/>
            <a:ext cx="0" cy="444600"/>
          </a:xfrm>
          <a:prstGeom prst="straightConnector1">
            <a:avLst/>
          </a:prstGeom>
          <a:noFill/>
          <a:ln cap="flat" cmpd="sng" w="9525">
            <a:solidFill>
              <a:srgbClr val="FFFFFF"/>
            </a:solidFill>
            <a:prstDash val="dot"/>
            <a:round/>
            <a:headEnd len="sm" w="sm" type="none"/>
            <a:tailEnd len="sm" w="sm" type="none"/>
          </a:ln>
        </p:spPr>
      </p:cxnSp>
      <p:sp>
        <p:nvSpPr>
          <p:cNvPr id="330" name="Google Shape;330;p39"/>
          <p:cNvSpPr/>
          <p:nvPr/>
        </p:nvSpPr>
        <p:spPr>
          <a:xfrm rot="-5400000">
            <a:off x="4501800" y="-1127834"/>
            <a:ext cx="670500" cy="6036600"/>
          </a:xfrm>
          <a:prstGeom prst="roundRect">
            <a:avLst>
              <a:gd fmla="val 50000" name="adj"/>
            </a:avLst>
          </a:prstGeom>
          <a:solidFill>
            <a:srgbClr val="DEA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9"/>
          <p:cNvSpPr txBox="1"/>
          <p:nvPr/>
        </p:nvSpPr>
        <p:spPr>
          <a:xfrm>
            <a:off x="520745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800">
              <a:solidFill>
                <a:srgbClr val="FFFFFF"/>
              </a:solidFill>
              <a:latin typeface="Roboto"/>
              <a:ea typeface="Roboto"/>
              <a:cs typeface="Roboto"/>
              <a:sym typeface="Roboto"/>
            </a:endParaRPr>
          </a:p>
        </p:txBody>
      </p:sp>
      <p:sp>
        <p:nvSpPr>
          <p:cNvPr id="332" name="Google Shape;332;p39"/>
          <p:cNvSpPr txBox="1"/>
          <p:nvPr/>
        </p:nvSpPr>
        <p:spPr>
          <a:xfrm>
            <a:off x="2602006" y="1555216"/>
            <a:ext cx="2337900" cy="657000"/>
          </a:xfrm>
          <a:prstGeom prst="rect">
            <a:avLst/>
          </a:prstGeom>
          <a:noFill/>
          <a:ln>
            <a:noFill/>
          </a:ln>
        </p:spPr>
        <p:txBody>
          <a:bodyPr anchorCtr="0" anchor="ctr" bIns="91425" lIns="91425" spcFirstLastPara="1" rIns="91425" wrap="square" tIns="91425">
            <a:noAutofit/>
          </a:bodyPr>
          <a:lstStyle/>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Donec risus dolor porta venenatis </a:t>
            </a:r>
            <a:endParaRPr sz="1100">
              <a:solidFill>
                <a:srgbClr val="FFFFFF"/>
              </a:solidFill>
              <a:latin typeface="Roboto"/>
              <a:ea typeface="Roboto"/>
              <a:cs typeface="Roboto"/>
              <a:sym typeface="Roboto"/>
            </a:endParaRPr>
          </a:p>
          <a:p>
            <a:pPr indent="-298450" lvl="0" marL="457200" rtl="0" algn="l">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Pharetra luctus felis</a:t>
            </a:r>
            <a:endParaRPr sz="1100">
              <a:solidFill>
                <a:srgbClr val="FFFFFF"/>
              </a:solidFill>
              <a:latin typeface="Roboto"/>
              <a:ea typeface="Roboto"/>
              <a:cs typeface="Roboto"/>
              <a:sym typeface="Roboto"/>
            </a:endParaRPr>
          </a:p>
        </p:txBody>
      </p:sp>
      <p:sp>
        <p:nvSpPr>
          <p:cNvPr id="333" name="Google Shape;333;p39"/>
          <p:cNvSpPr/>
          <p:nvPr/>
        </p:nvSpPr>
        <p:spPr>
          <a:xfrm rot="-5400000">
            <a:off x="1609200" y="1234666"/>
            <a:ext cx="670500" cy="1311600"/>
          </a:xfrm>
          <a:prstGeom prst="roundRect">
            <a:avLst>
              <a:gd fmla="val 50000" name="adj"/>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9"/>
          <p:cNvSpPr/>
          <p:nvPr/>
        </p:nvSpPr>
        <p:spPr>
          <a:xfrm>
            <a:off x="1356905" y="1629219"/>
            <a:ext cx="522300" cy="522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9"/>
          <p:cNvSpPr/>
          <p:nvPr/>
        </p:nvSpPr>
        <p:spPr>
          <a:xfrm>
            <a:off x="1402405" y="1674718"/>
            <a:ext cx="431400" cy="431400"/>
          </a:xfrm>
          <a:prstGeom prst="pie">
            <a:avLst>
              <a:gd fmla="val 16226349" name="adj1"/>
              <a:gd fmla="val 10795968" name="adj2"/>
            </a:avLst>
          </a:prstGeom>
          <a:solidFill>
            <a:srgbClr val="DE8F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9"/>
          <p:cNvSpPr/>
          <p:nvPr/>
        </p:nvSpPr>
        <p:spPr>
          <a:xfrm>
            <a:off x="1882499" y="1698166"/>
            <a:ext cx="608400" cy="39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Roboto Light"/>
                <a:ea typeface="Roboto Light"/>
                <a:cs typeface="Roboto Light"/>
                <a:sym typeface="Roboto Light"/>
              </a:rPr>
              <a:t>75%</a:t>
            </a:r>
            <a:endParaRPr sz="1800">
              <a:solidFill>
                <a:srgbClr val="FFFFFF"/>
              </a:solidFill>
              <a:latin typeface="Roboto Light"/>
              <a:ea typeface="Roboto Light"/>
              <a:cs typeface="Roboto Light"/>
              <a:sym typeface="Roboto Light"/>
            </a:endParaRPr>
          </a:p>
        </p:txBody>
      </p:sp>
      <p:cxnSp>
        <p:nvCxnSpPr>
          <p:cNvPr id="337" name="Google Shape;337;p39"/>
          <p:cNvCxnSpPr/>
          <p:nvPr/>
        </p:nvCxnSpPr>
        <p:spPr>
          <a:xfrm>
            <a:off x="5067216" y="1667159"/>
            <a:ext cx="0" cy="444600"/>
          </a:xfrm>
          <a:prstGeom prst="straightConnector1">
            <a:avLst/>
          </a:prstGeom>
          <a:noFill/>
          <a:ln cap="flat" cmpd="sng" w="9525">
            <a:solidFill>
              <a:srgbClr val="FFFFFF"/>
            </a:solidFill>
            <a:prstDash val="dot"/>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0"/>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1"/>
          <p:cNvSpPr txBox="1"/>
          <p:nvPr>
            <p:ph type="title"/>
          </p:nvPr>
        </p:nvSpPr>
        <p:spPr>
          <a:xfrm>
            <a:off x="324000" y="2151600"/>
            <a:ext cx="8454300" cy="84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DE8F32"/>
                </a:solidFill>
              </a:rPr>
              <a:t>Thank you!</a:t>
            </a:r>
            <a:endParaRPr>
              <a:solidFill>
                <a:srgbClr val="DE8F3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b="14650" l="0" r="0" t="11396"/>
          <a:stretch/>
        </p:blipFill>
        <p:spPr>
          <a:xfrm>
            <a:off x="4813800" y="512600"/>
            <a:ext cx="3608899" cy="4060923"/>
          </a:xfrm>
          <a:prstGeom prst="rect">
            <a:avLst/>
          </a:prstGeom>
          <a:noFill/>
          <a:ln>
            <a:noFill/>
          </a:ln>
        </p:spPr>
      </p:pic>
      <p:sp>
        <p:nvSpPr>
          <p:cNvPr id="148" name="Google Shape;148;p22"/>
          <p:cNvSpPr txBox="1"/>
          <p:nvPr>
            <p:ph type="title"/>
          </p:nvPr>
        </p:nvSpPr>
        <p:spPr>
          <a:xfrm>
            <a:off x="846225" y="1353925"/>
            <a:ext cx="3203700" cy="504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44000"/>
              <a:buFont typeface="Arial"/>
              <a:buNone/>
            </a:pPr>
            <a:r>
              <a:rPr lang="en">
                <a:latin typeface="Helvetica Neue"/>
                <a:ea typeface="Helvetica Neue"/>
                <a:cs typeface="Helvetica Neue"/>
                <a:sym typeface="Helvetica Neue"/>
              </a:rPr>
              <a:t>Lorem Ipsum</a:t>
            </a:r>
            <a:endParaRPr/>
          </a:p>
        </p:txBody>
      </p:sp>
      <p:sp>
        <p:nvSpPr>
          <p:cNvPr id="149" name="Google Shape;149;p22"/>
          <p:cNvSpPr txBox="1"/>
          <p:nvPr>
            <p:ph idx="1"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
        <p:nvSpPr>
          <p:cNvPr id="150" name="Google Shape;150;p22"/>
          <p:cNvSpPr txBox="1"/>
          <p:nvPr>
            <p:ph idx="2" type="body"/>
          </p:nvPr>
        </p:nvSpPr>
        <p:spPr>
          <a:xfrm>
            <a:off x="846225" y="1915750"/>
            <a:ext cx="3203700" cy="2367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Pro alterum repudiare eu, sea graece consequat incorrupte id, oportere efficiantur sit te. Sed ei denique antiopam.</a:t>
            </a:r>
            <a:endParaRPr/>
          </a:p>
        </p:txBody>
      </p:sp>
      <p:sp>
        <p:nvSpPr>
          <p:cNvPr id="151" name="Google Shape;151;p22"/>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3"/>
          <p:cNvSpPr txBox="1"/>
          <p:nvPr>
            <p:ph idx="1" type="body"/>
          </p:nvPr>
        </p:nvSpPr>
        <p:spPr>
          <a:xfrm>
            <a:off x="4879050" y="1586675"/>
            <a:ext cx="2816400" cy="182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Ea sit officiis conceptam, facilis detraxit sed ad. Nam cu noluisse erroribus definiebas. </a:t>
            </a:r>
            <a:endParaRPr/>
          </a:p>
        </p:txBody>
      </p:sp>
      <p:sp>
        <p:nvSpPr>
          <p:cNvPr id="157" name="Google Shape;157;p23"/>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8" name="Google Shape;158;p23"/>
          <p:cNvPicPr preferRelativeResize="0"/>
          <p:nvPr/>
        </p:nvPicPr>
        <p:blipFill rotWithShape="1">
          <a:blip r:embed="rId3">
            <a:alphaModFix/>
          </a:blip>
          <a:srcRect b="7880" l="0" r="0" t="17140"/>
          <a:stretch/>
        </p:blipFill>
        <p:spPr>
          <a:xfrm>
            <a:off x="0" y="0"/>
            <a:ext cx="4571999" cy="5143501"/>
          </a:xfrm>
          <a:prstGeom prst="rect">
            <a:avLst/>
          </a:prstGeom>
          <a:noFill/>
          <a:ln>
            <a:noFill/>
          </a:ln>
        </p:spPr>
      </p:pic>
      <p:cxnSp>
        <p:nvCxnSpPr>
          <p:cNvPr id="159" name="Google Shape;159;p23"/>
          <p:cNvCxnSpPr/>
          <p:nvPr/>
        </p:nvCxnSpPr>
        <p:spPr>
          <a:xfrm>
            <a:off x="4977525" y="3523650"/>
            <a:ext cx="1685700" cy="0"/>
          </a:xfrm>
          <a:prstGeom prst="straightConnector1">
            <a:avLst/>
          </a:prstGeom>
          <a:noFill/>
          <a:ln cap="flat" cmpd="sng" w="28575">
            <a:solidFill>
              <a:srgbClr val="DE8F32"/>
            </a:solidFill>
            <a:prstDash val="dot"/>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4"/>
          <p:cNvPicPr preferRelativeResize="0"/>
          <p:nvPr/>
        </p:nvPicPr>
        <p:blipFill rotWithShape="1">
          <a:blip r:embed="rId3">
            <a:alphaModFix/>
          </a:blip>
          <a:srcRect b="0" l="20979" r="29187" t="0"/>
          <a:stretch/>
        </p:blipFill>
        <p:spPr>
          <a:xfrm>
            <a:off x="5298376" y="0"/>
            <a:ext cx="3845627" cy="5143501"/>
          </a:xfrm>
          <a:prstGeom prst="rect">
            <a:avLst/>
          </a:prstGeom>
          <a:noFill/>
          <a:ln>
            <a:noFill/>
          </a:ln>
        </p:spPr>
      </p:pic>
      <p:sp>
        <p:nvSpPr>
          <p:cNvPr id="165" name="Google Shape;165;p24"/>
          <p:cNvSpPr txBox="1"/>
          <p:nvPr>
            <p:ph type="title"/>
          </p:nvPr>
        </p:nvSpPr>
        <p:spPr>
          <a:xfrm>
            <a:off x="276297" y="967925"/>
            <a:ext cx="48027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66" name="Google Shape;166;p24"/>
          <p:cNvSpPr txBox="1"/>
          <p:nvPr>
            <p:ph idx="4294967295" type="body"/>
          </p:nvPr>
        </p:nvSpPr>
        <p:spPr>
          <a:xfrm>
            <a:off x="268925" y="1686600"/>
            <a:ext cx="2244300" cy="21273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a:t>
            </a:r>
            <a:endParaRPr/>
          </a:p>
        </p:txBody>
      </p:sp>
      <p:sp>
        <p:nvSpPr>
          <p:cNvPr id="167" name="Google Shape;167;p24"/>
          <p:cNvSpPr txBox="1"/>
          <p:nvPr>
            <p:ph idx="1" type="body"/>
          </p:nvPr>
        </p:nvSpPr>
        <p:spPr>
          <a:xfrm>
            <a:off x="2834750" y="1686600"/>
            <a:ext cx="2244300" cy="2127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Sed everti facilisis persequeris ne, est an noster omittam. Ea sit officiis conceptam, facilis detraxit sed ad. Nam cu noluisse erroribus definiebas.</a:t>
            </a:r>
            <a:endParaRPr/>
          </a:p>
        </p:txBody>
      </p:sp>
      <p:sp>
        <p:nvSpPr>
          <p:cNvPr id="168" name="Google Shape;168;p24"/>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9" name="Google Shape;169;p24"/>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ph idx="4294967295" type="body"/>
          </p:nvPr>
        </p:nvSpPr>
        <p:spPr>
          <a:xfrm>
            <a:off x="4697050" y="1589675"/>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At eros justo sea. Mei labitur explicari necessitatibus ut. In mei possim utroque accusata. Nec et stet dictas appetere, autem pertinacia disputationi mea an.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Ut per nullam denique definiebas. Eos purto inciderint definitiones ne, vim sonet albucius patrioque eu. </a:t>
            </a:r>
            <a:endParaRPr/>
          </a:p>
        </p:txBody>
      </p:sp>
      <p:sp>
        <p:nvSpPr>
          <p:cNvPr id="175" name="Google Shape;175;p25"/>
          <p:cNvSpPr txBox="1"/>
          <p:nvPr>
            <p:ph type="title"/>
          </p:nvPr>
        </p:nvSpPr>
        <p:spPr>
          <a:xfrm>
            <a:off x="852825" y="896725"/>
            <a:ext cx="7255800" cy="63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latin typeface="Helvetica Neue"/>
                <a:ea typeface="Helvetica Neue"/>
                <a:cs typeface="Helvetica Neue"/>
                <a:sym typeface="Helvetica Neue"/>
              </a:rPr>
              <a:t>Lorem Ipsum</a:t>
            </a:r>
            <a:endParaRPr/>
          </a:p>
        </p:txBody>
      </p:sp>
      <p:sp>
        <p:nvSpPr>
          <p:cNvPr id="176" name="Google Shape;176;p25"/>
          <p:cNvSpPr txBox="1"/>
          <p:nvPr>
            <p:ph idx="1" type="body"/>
          </p:nvPr>
        </p:nvSpPr>
        <p:spPr>
          <a:xfrm>
            <a:off x="852825" y="1589673"/>
            <a:ext cx="3411600" cy="2210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est an noster omittam.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Ea sit officiis conceptam, facilis detraxit sed ad. Nam cu noluisse erroribus definiebas. </a:t>
            </a:r>
            <a:endParaRPr/>
          </a:p>
        </p:txBody>
      </p:sp>
      <p:sp>
        <p:nvSpPr>
          <p:cNvPr id="177" name="Google Shape;177;p25"/>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8" name="Google Shape;178;p25"/>
          <p:cNvSpPr txBox="1"/>
          <p:nvPr>
            <p:ph idx="2" type="subTitle"/>
          </p:nvPr>
        </p:nvSpPr>
        <p:spPr>
          <a:xfrm>
            <a:off x="224775" y="119000"/>
            <a:ext cx="3252600" cy="393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latin typeface="Helvetica Neue Light"/>
                <a:ea typeface="Helvetica Neue Light"/>
                <a:cs typeface="Helvetica Neue Light"/>
                <a:sym typeface="Helvetica Neue Light"/>
              </a:rPr>
              <a:t>Lorem Ipsum Dolor</a:t>
            </a:r>
            <a:endParaRPr>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6"/>
          <p:cNvPicPr preferRelativeResize="0"/>
          <p:nvPr/>
        </p:nvPicPr>
        <p:blipFill rotWithShape="1">
          <a:blip r:embed="rId3">
            <a:alphaModFix/>
          </a:blip>
          <a:srcRect b="21694" l="29338" r="0" t="37563"/>
          <a:stretch/>
        </p:blipFill>
        <p:spPr>
          <a:xfrm>
            <a:off x="154100" y="3459925"/>
            <a:ext cx="2080524" cy="1532877"/>
          </a:xfrm>
          <a:prstGeom prst="rect">
            <a:avLst/>
          </a:prstGeom>
          <a:noFill/>
          <a:ln>
            <a:noFill/>
          </a:ln>
        </p:spPr>
      </p:pic>
      <p:pic>
        <p:nvPicPr>
          <p:cNvPr id="184" name="Google Shape;184;p26"/>
          <p:cNvPicPr preferRelativeResize="0"/>
          <p:nvPr/>
        </p:nvPicPr>
        <p:blipFill rotWithShape="1">
          <a:blip r:embed="rId4">
            <a:alphaModFix/>
          </a:blip>
          <a:srcRect b="0" l="0" r="11016" t="0"/>
          <a:stretch/>
        </p:blipFill>
        <p:spPr>
          <a:xfrm>
            <a:off x="2311325" y="3459925"/>
            <a:ext cx="2080527" cy="1532874"/>
          </a:xfrm>
          <a:prstGeom prst="rect">
            <a:avLst/>
          </a:prstGeom>
          <a:noFill/>
          <a:ln>
            <a:noFill/>
          </a:ln>
        </p:spPr>
      </p:pic>
      <p:pic>
        <p:nvPicPr>
          <p:cNvPr id="185" name="Google Shape;185;p26"/>
          <p:cNvPicPr preferRelativeResize="0"/>
          <p:nvPr/>
        </p:nvPicPr>
        <p:blipFill rotWithShape="1">
          <a:blip r:embed="rId5">
            <a:alphaModFix/>
          </a:blip>
          <a:srcRect b="0" l="13156" r="0" t="0"/>
          <a:stretch/>
        </p:blipFill>
        <p:spPr>
          <a:xfrm>
            <a:off x="154100" y="134850"/>
            <a:ext cx="4237752" cy="3175475"/>
          </a:xfrm>
          <a:prstGeom prst="rect">
            <a:avLst/>
          </a:prstGeom>
          <a:noFill/>
          <a:ln>
            <a:noFill/>
          </a:ln>
        </p:spPr>
      </p:pic>
      <p:pic>
        <p:nvPicPr>
          <p:cNvPr id="186" name="Google Shape;186;p26"/>
          <p:cNvPicPr preferRelativeResize="0"/>
          <p:nvPr/>
        </p:nvPicPr>
        <p:blipFill rotWithShape="1">
          <a:blip r:embed="rId6">
            <a:alphaModFix/>
          </a:blip>
          <a:srcRect b="0" l="22868" r="17717" t="0"/>
          <a:stretch/>
        </p:blipFill>
        <p:spPr>
          <a:xfrm>
            <a:off x="4557200" y="0"/>
            <a:ext cx="4599875" cy="5143501"/>
          </a:xfrm>
          <a:prstGeom prst="rect">
            <a:avLst/>
          </a:prstGeom>
          <a:noFill/>
          <a:ln>
            <a:noFill/>
          </a:ln>
        </p:spPr>
      </p:pic>
      <p:sp>
        <p:nvSpPr>
          <p:cNvPr id="187" name="Google Shape;187;p26"/>
          <p:cNvSpPr txBox="1"/>
          <p:nvPr>
            <p:ph idx="1" type="body"/>
          </p:nvPr>
        </p:nvSpPr>
        <p:spPr>
          <a:xfrm>
            <a:off x="4557200" y="1933875"/>
            <a:ext cx="3563400" cy="1376400"/>
          </a:xfrm>
          <a:prstGeom prst="rect">
            <a:avLst/>
          </a:prstGeom>
          <a:solidFill>
            <a:schemeClr val="lt1"/>
          </a:solidFill>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Lorem ipsum dolor sit amet, usu et maluisset assueverit, qui dico semper cu, ad latine ponderum vituperata pri. Sed everti facilisis persequeris ne. </a:t>
            </a:r>
            <a:endParaRPr/>
          </a:p>
        </p:txBody>
      </p:sp>
      <p:sp>
        <p:nvSpPr>
          <p:cNvPr id="188" name="Google Shape;188;p26"/>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9" name="Google Shape;189;p26"/>
          <p:cNvSpPr txBox="1"/>
          <p:nvPr>
            <p:ph idx="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405000" y="1790100"/>
            <a:ext cx="82263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95" name="Google Shape;195;p27"/>
          <p:cNvSpPr txBox="1"/>
          <p:nvPr>
            <p:ph idx="1" type="subTitle"/>
          </p:nvPr>
        </p:nvSpPr>
        <p:spPr>
          <a:xfrm>
            <a:off x="2237250" y="2855580"/>
            <a:ext cx="4561800" cy="495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200"/>
              </a:spcAft>
              <a:buNone/>
            </a:pPr>
            <a:r>
              <a:t/>
            </a:r>
            <a:endParaRPr/>
          </a:p>
        </p:txBody>
      </p:sp>
      <p:sp>
        <p:nvSpPr>
          <p:cNvPr id="196" name="Google Shape;196;p27"/>
          <p:cNvSpPr txBox="1"/>
          <p:nvPr>
            <p:ph idx="2" type="subTitle"/>
          </p:nvPr>
        </p:nvSpPr>
        <p:spPr>
          <a:xfrm>
            <a:off x="3209100" y="3791000"/>
            <a:ext cx="2618100" cy="3345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8"/>
          <p:cNvSpPr txBox="1"/>
          <p:nvPr>
            <p:ph idx="1" type="body"/>
          </p:nvPr>
        </p:nvSpPr>
        <p:spPr>
          <a:xfrm>
            <a:off x="1091800" y="741361"/>
            <a:ext cx="6538200" cy="2263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02" name="Google Shape;202;p28"/>
          <p:cNvSpPr txBox="1"/>
          <p:nvPr>
            <p:ph idx="12" type="sldNum"/>
          </p:nvPr>
        </p:nvSpPr>
        <p:spPr>
          <a:xfrm>
            <a:off x="8527200" y="4685836"/>
            <a:ext cx="548700" cy="338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3" name="Google Shape;203;p28"/>
          <p:cNvSpPr txBox="1"/>
          <p:nvPr>
            <p:ph idx="2" type="sldNum"/>
          </p:nvPr>
        </p:nvSpPr>
        <p:spPr>
          <a:xfrm>
            <a:off x="8527200" y="4685836"/>
            <a:ext cx="548700" cy="3387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