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7F0D896-034E-4146-A2F2-CC1F3F3380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5E6BB299-789E-43F2-A3B3-AF375FF3187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D57559C-C182-4C5F-BACA-E419BAD5DC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135AD-863C-43EA-BA59-93157D662488}" type="datetimeFigureOut">
              <a:rPr lang="it-IT" smtClean="0"/>
              <a:t>03/10/2021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5BE12AA-1717-4586-B1F4-4900AF8FA8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BA1747E-ED25-4D61-8C5A-667DD7218E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334CD-7564-43DD-B282-0E009C15ED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103368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5164A62-832E-4E46-92C7-084215551B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C8695FBA-C79E-46B4-89EF-B0F3783DBC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4ECC6E8-FE09-4181-A1DB-A9E2703E76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135AD-863C-43EA-BA59-93157D662488}" type="datetimeFigureOut">
              <a:rPr lang="it-IT" smtClean="0"/>
              <a:t>03/10/2021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133CFBD-8300-4399-9CA7-86EE939812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71E7711-E54F-442F-98C0-DD2EDE8DA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334CD-7564-43DD-B282-0E009C15ED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558404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E618CA5B-7A6C-43D5-AA9E-899015DEC38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F1A5A5C4-EFC2-497B-AFEF-18FDCBAB36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DCE3684-72DF-43F0-8276-FFFC887DF9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135AD-863C-43EA-BA59-93157D662488}" type="datetimeFigureOut">
              <a:rPr lang="it-IT" smtClean="0"/>
              <a:t>03/10/2021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7F5122B-294F-47B1-B27F-ED0347F5A0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C7C1E8D-5138-4732-8AEB-90750BFBC3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334CD-7564-43DD-B282-0E009C15ED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49776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916DFD2-F7C3-416F-B2E2-7526E12F37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8894460-904B-44DC-8258-6EBAFC88C7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203DB8E-371F-41C7-B41B-883538AE8C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135AD-863C-43EA-BA59-93157D662488}" type="datetimeFigureOut">
              <a:rPr lang="it-IT" smtClean="0"/>
              <a:t>03/10/2021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19D5C51-BA7E-4093-907D-7E3F3EC7CD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D048919-0B2A-4624-855F-B710C0BDE8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334CD-7564-43DD-B282-0E009C15ED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547004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4F1476D-7C74-4BE9-A286-AF4A0B1EDC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BFD3F146-7410-4230-8C7F-327FA97ECC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FD70025-8AB0-4089-A603-AA1B524039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135AD-863C-43EA-BA59-93157D662488}" type="datetimeFigureOut">
              <a:rPr lang="it-IT" smtClean="0"/>
              <a:t>03/10/2021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3385E36-A129-4E4A-B4A1-4612DA24BD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11CDEBD-1C4D-461E-8EFC-3F89329746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334CD-7564-43DD-B282-0E009C15ED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837764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704BF31-BFC6-4A1C-A47C-8418009C68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CE6D0A5-2DAB-453B-8AE5-C8D18DA6BE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29C245EE-7DBA-4D54-AB10-11F2A7557C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8840E4A5-674C-4F24-8C27-A3F36F5639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135AD-863C-43EA-BA59-93157D662488}" type="datetimeFigureOut">
              <a:rPr lang="it-IT" smtClean="0"/>
              <a:t>03/10/2021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E6599EB7-6374-48B7-BF04-40EFAE67E6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9F0A956C-6C79-4C58-A99E-B0BCB7E9A5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334CD-7564-43DD-B282-0E009C15ED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576581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E2EADC3-A75B-41E2-9E7A-0BFA815092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BB47B20-9A31-4596-9BFD-1FA0E26CA0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9BA53C00-D809-4A1A-8A22-E8883C6DAA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DCE8EFD2-6281-4632-8E69-943804C3546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7E3E9EA8-59B2-426E-A37D-7C0CB40F343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4FEBD01E-9338-46DA-9EE9-0C08D7C273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135AD-863C-43EA-BA59-93157D662488}" type="datetimeFigureOut">
              <a:rPr lang="it-IT" smtClean="0"/>
              <a:t>03/10/2021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344FBF6D-F38A-4D75-A79F-75C065348C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A0D89E27-FC46-48A7-80B3-CBA9023B65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334CD-7564-43DD-B282-0E009C15ED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938781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29C9E79-CD60-4C1A-9E1C-4E4EC3259F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1FA80325-12C7-41AB-93AD-32246E1C80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135AD-863C-43EA-BA59-93157D662488}" type="datetimeFigureOut">
              <a:rPr lang="it-IT" smtClean="0"/>
              <a:t>03/10/2021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8108F3E5-190C-479F-99D4-6D45BDDD3D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5AD6D61D-7568-4583-A9AD-3397DE8FC3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334CD-7564-43DD-B282-0E009C15ED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953921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0A3C5ADC-90ED-41AB-947A-34B29ECE4F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135AD-863C-43EA-BA59-93157D662488}" type="datetimeFigureOut">
              <a:rPr lang="it-IT" smtClean="0"/>
              <a:t>03/10/2021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2D47EFE7-DF96-44EB-A0BB-C16DD88832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012235E3-F121-419C-B992-9E5BC40A80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334CD-7564-43DD-B282-0E009C15ED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526543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F177CC7-CA26-4CD5-B63F-C1BE02397F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61FCCDC-A452-4CF5-911F-6F2A9BF0CC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734B1AE7-6151-4C33-9E0C-EBB2E5FE78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97B6FF60-5214-432E-BB09-3B19C5BA45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135AD-863C-43EA-BA59-93157D662488}" type="datetimeFigureOut">
              <a:rPr lang="it-IT" smtClean="0"/>
              <a:t>03/10/2021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1FCF8860-58D3-4C06-A513-DEC3DB11BE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160084DE-69A9-4ED9-B87B-E693D87919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334CD-7564-43DD-B282-0E009C15ED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129152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82C261F-580B-448F-A0F9-2AF47F1BB5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A9D2D3ED-6588-4A3E-8D14-9CDE8C8FE2F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4AD96520-B85A-4895-ABBD-1DD228A73C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F40245B7-80BE-4E0F-B150-35EDEC173E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135AD-863C-43EA-BA59-93157D662488}" type="datetimeFigureOut">
              <a:rPr lang="it-IT" smtClean="0"/>
              <a:t>03/10/2021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BC1FEA95-EAB5-4654-AA73-A0A2E1AEE1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E1D96B98-FC7F-45B6-AD3B-623F948EF0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334CD-7564-43DD-B282-0E009C15ED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14180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26242EDD-B2C3-492F-9AFF-6350F835F6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19AEB6C6-0585-4BBB-9A6B-A2F222F70A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532E6EF-61A3-41D7-AA5D-D8E43299BA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4135AD-863C-43EA-BA59-93157D662488}" type="datetimeFigureOut">
              <a:rPr lang="it-IT" smtClean="0"/>
              <a:t>03/10/2021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0132F8C-7AD7-4375-9D15-1F6EDB6C323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1DA58D8-D59B-4148-B858-3B0C5F6BC47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B334CD-7564-43DD-B282-0E009C15ED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69161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Immagine 22">
            <a:extLst>
              <a:ext uri="{FF2B5EF4-FFF2-40B4-BE49-F238E27FC236}">
                <a16:creationId xmlns:a16="http://schemas.microsoft.com/office/drawing/2014/main" id="{940FA0C5-58BF-49C5-973E-9A3820FFF7F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219"/>
            <a:ext cx="12192000" cy="6847562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8B9C09BA-80F6-4C8B-8C18-8A820DA6F5E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/>
              <a:t>Dott. Thierry Bonaventura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D856484C-AB6C-4F45-BF4A-A991BADCCD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579345"/>
          </a:xfrm>
        </p:spPr>
        <p:txBody>
          <a:bodyPr/>
          <a:lstStyle/>
          <a:p>
            <a:r>
              <a:rPr lang="it-IT"/>
              <a:t>Responsabile Comunicazione Sinodo Universale dei Vescovi</a:t>
            </a:r>
          </a:p>
        </p:txBody>
      </p:sp>
    </p:spTree>
    <p:extLst>
      <p:ext uri="{BB962C8B-B14F-4D97-AF65-F5344CB8AC3E}">
        <p14:creationId xmlns:p14="http://schemas.microsoft.com/office/powerpoint/2010/main" val="13964614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>
            <a:extLst>
              <a:ext uri="{FF2B5EF4-FFF2-40B4-BE49-F238E27FC236}">
                <a16:creationId xmlns:a16="http://schemas.microsoft.com/office/drawing/2014/main" id="{C29E7F04-BBCD-4A07-9101-D8EA5F896DF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219"/>
            <a:ext cx="12192000" cy="6847562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8B9C09BA-80F6-4C8B-8C18-8A820DA6F5E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b="1"/>
              <a:t>Cardinale Mario Grech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D856484C-AB6C-4F45-BF4A-A991BADCCD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579345"/>
          </a:xfrm>
        </p:spPr>
        <p:txBody>
          <a:bodyPr/>
          <a:lstStyle/>
          <a:p>
            <a:r>
              <a:rPr lang="it-IT" b="0" i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Segretario generale del Sinodo dei vescovi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77224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>
            <a:extLst>
              <a:ext uri="{FF2B5EF4-FFF2-40B4-BE49-F238E27FC236}">
                <a16:creationId xmlns:a16="http://schemas.microsoft.com/office/drawing/2014/main" id="{622D7C89-5A8A-4523-84E5-5250065A40C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219"/>
            <a:ext cx="12192000" cy="6847562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8B9C09BA-80F6-4C8B-8C18-8A820DA6F5E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/>
              <a:t>Type here your text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D856484C-AB6C-4F45-BF4A-A991BADCCD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579345"/>
          </a:xfrm>
        </p:spPr>
        <p:txBody>
          <a:bodyPr/>
          <a:lstStyle/>
          <a:p>
            <a:r>
              <a:rPr lang="it-IT"/>
              <a:t>Type here second line text or or whatever you want!</a:t>
            </a:r>
          </a:p>
        </p:txBody>
      </p:sp>
    </p:spTree>
    <p:extLst>
      <p:ext uri="{BB962C8B-B14F-4D97-AF65-F5344CB8AC3E}">
        <p14:creationId xmlns:p14="http://schemas.microsoft.com/office/powerpoint/2010/main" val="187226222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34</Words>
  <Application>Microsoft Office PowerPoint</Application>
  <PresentationFormat>Widescreen</PresentationFormat>
  <Paragraphs>6</Paragraphs>
  <Slides>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8" baseType="lpstr">
      <vt:lpstr>Arial</vt:lpstr>
      <vt:lpstr>Arial</vt:lpstr>
      <vt:lpstr>Calibri</vt:lpstr>
      <vt:lpstr>Calibri Light</vt:lpstr>
      <vt:lpstr>Tema di Office</vt:lpstr>
      <vt:lpstr>Dott. Thierry Bonaventura</vt:lpstr>
      <vt:lpstr>Cardinale Mario Grech</vt:lpstr>
      <vt:lpstr>Type here your text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Dott. Thierry Bonaventura</dc:title>
  <dc:creator>Filippo Andreacchio</dc:creator>
  <cp:lastModifiedBy>Filippo Andreacchio</cp:lastModifiedBy>
  <cp:revision>4</cp:revision>
  <dcterms:created xsi:type="dcterms:W3CDTF">2021-10-03T17:45:37Z</dcterms:created>
  <dcterms:modified xsi:type="dcterms:W3CDTF">2021-10-03T18:18:31Z</dcterms:modified>
</cp:coreProperties>
</file>