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0D896-034E-4146-A2F2-CC1F3F33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6BB299-789E-43F2-A3B3-AF375FF3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7559C-C182-4C5F-BACA-E419BAD5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E12AA-1717-4586-B1F4-4900AF8F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1747E-ED25-4D61-8C5A-667DD72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3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4A62-832E-4E46-92C7-0842155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695FBA-C79E-46B4-89EF-B0F3783DB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ECC6E8-FE09-4181-A1DB-A9E2703E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CFBD-8300-4399-9CA7-86EE9398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E7711-E54F-442F-98C0-DD2EDE8D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4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18CA5B-7A6C-43D5-AA9E-899015DE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5A5C4-EFC2-497B-AFEF-18FDCBAB3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CE3684-72DF-43F0-8276-FFFC887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5122B-294F-47B1-B27F-ED0347F5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7C1E8D-5138-4732-8AEB-90750BF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6DFD2-F7C3-416F-B2E2-7526E12F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4460-904B-44DC-8258-6EBAFC8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3DB8E-371F-41C7-B41B-883538AE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9D5C51-BA7E-4093-907D-7E3F3EC7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48919-0B2A-4624-855F-B710C0B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1476D-7C74-4BE9-A286-AF4A0B1E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D3F146-7410-4230-8C7F-327FA97EC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D70025-8AB0-4089-A603-AA1B524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5E36-A129-4E4A-B4A1-4612DA24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CDEBD-1C4D-461E-8EFC-3F893297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7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4BF31-BFC6-4A1C-A47C-8418009C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6D0A5-2DAB-453B-8AE5-C8D18DA6B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C245EE-7DBA-4D54-AB10-11F2A75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0E4A5-674C-4F24-8C27-A3F36F56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599EB7-6374-48B7-BF04-40EFAE67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0A956C-6C79-4C58-A99E-B0BCB7E9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EADC3-A75B-41E2-9E7A-0BFA815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B47B20-9A31-4596-9BFD-1FA0E26CA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53C00-D809-4A1A-8A22-E8883C6D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E8EFD2-6281-4632-8E69-943804C35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E9EA8-59B2-426E-A37D-7C0CB40F3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EBD01E-9338-46DA-9EE9-0C08D7C2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4FBF6D-F38A-4D75-A79F-75C06534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D89E27-FC46-48A7-80B3-CBA9023B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87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C9E79-CD60-4C1A-9E1C-4E4EC325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A80325-12C7-41AB-93AD-32246E1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08F3E5-190C-479F-99D4-6D45BDD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D6D61D-7568-4583-A9AD-3397DE8F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3C5ADC-90ED-41AB-947A-34B29ECE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47EFE7-DF96-44EB-A0BB-C16DD888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235E3-F121-419C-B992-9E5BC40A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7CC7-CA26-4CD5-B63F-C1BE0239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FCCDC-A452-4CF5-911F-6F2A9BF0C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B1AE7-6151-4C33-9E0C-EBB2E5FE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6FF60-5214-432E-BB09-3B19C5BA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F8860-58D3-4C06-A513-DEC3DB11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084DE-69A9-4ED9-B87B-E693D87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261F-580B-448F-A0F9-2AF47F1B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9D2D3ED-6588-4A3E-8D14-9CDE8C8F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96520-B85A-4895-ABBD-1DD228A73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0245B7-80BE-4E0F-B150-35EDEC17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FEA95-EAB5-4654-AA73-A0A2E1AE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D96B98-FC7F-45B6-AD3B-623F948E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2EDD-B2C3-492F-9AFF-6350F83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EB6C6-0585-4BBB-9A6B-A2F222F70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32E6EF-61A3-41D7-AA5D-D8E43299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32F8C-7AD7-4375-9D15-1F6EDB6C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DA58D8-D59B-4148-B858-3B0C5F6BC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1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magine 24">
            <a:extLst>
              <a:ext uri="{FF2B5EF4-FFF2-40B4-BE49-F238E27FC236}">
                <a16:creationId xmlns:a16="http://schemas.microsoft.com/office/drawing/2014/main" id="{966840C4-055F-486A-BB31-BBE0A8802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Dott. Thierry Bonaventura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Responsabile Comunicazione Sinodo Universale dei Vescovi</a:t>
            </a:r>
          </a:p>
        </p:txBody>
      </p:sp>
    </p:spTree>
    <p:extLst>
      <p:ext uri="{BB962C8B-B14F-4D97-AF65-F5344CB8AC3E}">
        <p14:creationId xmlns:p14="http://schemas.microsoft.com/office/powerpoint/2010/main" val="139646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17C8ABF2-3D0F-417A-ABA1-C3DC0CBDA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/>
              <a:t>Cardinale Mario Grech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Segretario generale del Sinodo dei vescovi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8B6DC60-CCFD-49EC-B2F6-7DFD5D15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Type here your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Type here second line text or or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1872262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di Office</vt:lpstr>
      <vt:lpstr>Dott. Thierry Bonaventura</vt:lpstr>
      <vt:lpstr>Cardinale Mario Grech</vt:lpstr>
      <vt:lpstr>Type here your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Thierry Bonaventura</dc:title>
  <dc:creator>Filippo Andreacchio</dc:creator>
  <cp:lastModifiedBy>Filippo Andreacchio</cp:lastModifiedBy>
  <cp:revision>5</cp:revision>
  <dcterms:created xsi:type="dcterms:W3CDTF">2021-10-03T17:45:37Z</dcterms:created>
  <dcterms:modified xsi:type="dcterms:W3CDTF">2021-10-03T18:19:19Z</dcterms:modified>
</cp:coreProperties>
</file>