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9"/>
    <p:sldId id="257" r:id="rId50"/>
    <p:sldId id="258" r:id="rId51"/>
    <p:sldId id="259" r:id="rId52"/>
    <p:sldId id="260" r:id="rId53"/>
    <p:sldId id="261" r:id="rId54"/>
    <p:sldId id="262" r:id="rId55"/>
    <p:sldId id="263" r:id="rId56"/>
    <p:sldId id="264" r:id="rId57"/>
    <p:sldId id="265" r:id="rId58"/>
    <p:sldId id="266" r:id="rId5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ProvidenceSans" charset="1" panose="02000803020000020004"/>
      <p:regular r:id="rId10"/>
    </p:embeddedFont>
    <p:embeddedFont>
      <p:font typeface="Canva Sans" charset="1" panose="020B0503030501040103"/>
      <p:regular r:id="rId11"/>
    </p:embeddedFont>
    <p:embeddedFont>
      <p:font typeface="Canva Sans Bold" charset="1" panose="020B0803030501040103"/>
      <p:regular r:id="rId12"/>
    </p:embeddedFont>
    <p:embeddedFont>
      <p:font typeface="Canva Sans Italics" charset="1" panose="020B0503030501040103"/>
      <p:regular r:id="rId13"/>
    </p:embeddedFont>
    <p:embeddedFont>
      <p:font typeface="Canva Sans Bold Italics" charset="1" panose="020B0803030501040103"/>
      <p:regular r:id="rId14"/>
    </p:embeddedFont>
    <p:embeddedFont>
      <p:font typeface="Canva Sans Medium" charset="1" panose="020B0603030501040103"/>
      <p:regular r:id="rId15"/>
    </p:embeddedFont>
    <p:embeddedFont>
      <p:font typeface="Canva Sans Medium Italics" charset="1" panose="020B0603030501040103"/>
      <p:regular r:id="rId16"/>
    </p:embeddedFont>
    <p:embeddedFont>
      <p:font typeface="Montserrat" charset="1" panose="00000500000000000000"/>
      <p:regular r:id="rId17"/>
    </p:embeddedFont>
    <p:embeddedFont>
      <p:font typeface="Montserrat Bold" charset="1" panose="00000800000000000000"/>
      <p:regular r:id="rId18"/>
    </p:embeddedFont>
    <p:embeddedFont>
      <p:font typeface="Montserrat Italics" charset="1" panose="00000500000000000000"/>
      <p:regular r:id="rId19"/>
    </p:embeddedFont>
    <p:embeddedFont>
      <p:font typeface="Montserrat Bold Italics" charset="1" panose="00000800000000000000"/>
      <p:regular r:id="rId20"/>
    </p:embeddedFont>
    <p:embeddedFont>
      <p:font typeface="Montserrat Thin" charset="1" panose="00000300000000000000"/>
      <p:regular r:id="rId21"/>
    </p:embeddedFont>
    <p:embeddedFont>
      <p:font typeface="Montserrat Thin Italics" charset="1" panose="00000300000000000000"/>
      <p:regular r:id="rId22"/>
    </p:embeddedFont>
    <p:embeddedFont>
      <p:font typeface="Montserrat Extra-Light" charset="1" panose="00000300000000000000"/>
      <p:regular r:id="rId23"/>
    </p:embeddedFont>
    <p:embeddedFont>
      <p:font typeface="Montserrat Extra-Light Italics" charset="1" panose="00000300000000000000"/>
      <p:regular r:id="rId24"/>
    </p:embeddedFont>
    <p:embeddedFont>
      <p:font typeface="Montserrat Light" charset="1" panose="00000400000000000000"/>
      <p:regular r:id="rId25"/>
    </p:embeddedFont>
    <p:embeddedFont>
      <p:font typeface="Montserrat Light Italics" charset="1" panose="00000400000000000000"/>
      <p:regular r:id="rId26"/>
    </p:embeddedFont>
    <p:embeddedFont>
      <p:font typeface="Montserrat Medium" charset="1" panose="00000600000000000000"/>
      <p:regular r:id="rId27"/>
    </p:embeddedFont>
    <p:embeddedFont>
      <p:font typeface="Montserrat Medium Italics" charset="1" panose="00000600000000000000"/>
      <p:regular r:id="rId28"/>
    </p:embeddedFont>
    <p:embeddedFont>
      <p:font typeface="Montserrat Semi-Bold" charset="1" panose="00000700000000000000"/>
      <p:regular r:id="rId29"/>
    </p:embeddedFont>
    <p:embeddedFont>
      <p:font typeface="Montserrat Semi-Bold Italics" charset="1" panose="00000700000000000000"/>
      <p:regular r:id="rId30"/>
    </p:embeddedFont>
    <p:embeddedFont>
      <p:font typeface="Montserrat Ultra-Bold" charset="1" panose="00000900000000000000"/>
      <p:regular r:id="rId31"/>
    </p:embeddedFont>
    <p:embeddedFont>
      <p:font typeface="Montserrat Ultra-Bold Italics" charset="1" panose="00000900000000000000"/>
      <p:regular r:id="rId32"/>
    </p:embeddedFont>
    <p:embeddedFont>
      <p:font typeface="Montserrat Heavy" charset="1" panose="00000A00000000000000"/>
      <p:regular r:id="rId33"/>
    </p:embeddedFont>
    <p:embeddedFont>
      <p:font typeface="Montserrat Heavy Italics" charset="1" panose="00000A00000000000000"/>
      <p:regular r:id="rId34"/>
    </p:embeddedFont>
    <p:embeddedFont>
      <p:font typeface="Muli" charset="1" panose="00000500000000000000"/>
      <p:regular r:id="rId35"/>
    </p:embeddedFont>
    <p:embeddedFont>
      <p:font typeface="Muli Bold" charset="1" panose="00000800000000000000"/>
      <p:regular r:id="rId36"/>
    </p:embeddedFont>
    <p:embeddedFont>
      <p:font typeface="Muli Italics" charset="1" panose="00000500000000000000"/>
      <p:regular r:id="rId37"/>
    </p:embeddedFont>
    <p:embeddedFont>
      <p:font typeface="Muli Bold Italics" charset="1" panose="00000800000000000000"/>
      <p:regular r:id="rId38"/>
    </p:embeddedFont>
    <p:embeddedFont>
      <p:font typeface="Muli Extra-Light" charset="1" panose="00000300000000000000"/>
      <p:regular r:id="rId39"/>
    </p:embeddedFont>
    <p:embeddedFont>
      <p:font typeface="Muli Extra-Light Italics" charset="1" panose="00000300000000000000"/>
      <p:regular r:id="rId40"/>
    </p:embeddedFont>
    <p:embeddedFont>
      <p:font typeface="Muli Light" charset="1" panose="00000400000000000000"/>
      <p:regular r:id="rId41"/>
    </p:embeddedFont>
    <p:embeddedFont>
      <p:font typeface="Muli Light Italics" charset="1" panose="00000400000000000000"/>
      <p:regular r:id="rId42"/>
    </p:embeddedFont>
    <p:embeddedFont>
      <p:font typeface="Muli Semi-Bold" charset="1" panose="00000700000000000000"/>
      <p:regular r:id="rId43"/>
    </p:embeddedFont>
    <p:embeddedFont>
      <p:font typeface="Muli Semi-Bold Italics" charset="1" panose="00000700000000000000"/>
      <p:regular r:id="rId44"/>
    </p:embeddedFont>
    <p:embeddedFont>
      <p:font typeface="Muli Ultra-Bold" charset="1" panose="00000900000000000000"/>
      <p:regular r:id="rId45"/>
    </p:embeddedFont>
    <p:embeddedFont>
      <p:font typeface="Muli Ultra-Bold Italics" charset="1" panose="00000900000000000000"/>
      <p:regular r:id="rId46"/>
    </p:embeddedFont>
    <p:embeddedFont>
      <p:font typeface="Muli Heavy" charset="1" panose="00000A00000000000000"/>
      <p:regular r:id="rId47"/>
    </p:embeddedFont>
    <p:embeddedFont>
      <p:font typeface="Muli Heavy Italics" charset="1" panose="00000A0000000000000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slides/slide1.xml" Type="http://schemas.openxmlformats.org/officeDocument/2006/relationships/slide"/><Relationship Id="rId5" Target="tableStyles.xml" Type="http://schemas.openxmlformats.org/officeDocument/2006/relationships/tableStyles"/><Relationship Id="rId50" Target="slides/slide2.xml" Type="http://schemas.openxmlformats.org/officeDocument/2006/relationships/slide"/><Relationship Id="rId51" Target="slides/slide3.xml" Type="http://schemas.openxmlformats.org/officeDocument/2006/relationships/slide"/><Relationship Id="rId52" Target="slides/slide4.xml" Type="http://schemas.openxmlformats.org/officeDocument/2006/relationships/slide"/><Relationship Id="rId53" Target="slides/slide5.xml" Type="http://schemas.openxmlformats.org/officeDocument/2006/relationships/slide"/><Relationship Id="rId54" Target="slides/slide6.xml" Type="http://schemas.openxmlformats.org/officeDocument/2006/relationships/slide"/><Relationship Id="rId55" Target="slides/slide7.xml" Type="http://schemas.openxmlformats.org/officeDocument/2006/relationships/slide"/><Relationship Id="rId56" Target="slides/slide8.xml" Type="http://schemas.openxmlformats.org/officeDocument/2006/relationships/slide"/><Relationship Id="rId57" Target="slides/slide9.xml" Type="http://schemas.openxmlformats.org/officeDocument/2006/relationships/slide"/><Relationship Id="rId58" Target="slides/slide10.xml" Type="http://schemas.openxmlformats.org/officeDocument/2006/relationships/slide"/><Relationship Id="rId59" Target="slides/slide11.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2.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3.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0.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2.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3.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2.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3.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2.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3.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2.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3.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2.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3.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2.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2.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3.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2.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grpSp>
        <p:nvGrpSpPr>
          <p:cNvPr name="Group 2" id="2"/>
          <p:cNvGrpSpPr/>
          <p:nvPr/>
        </p:nvGrpSpPr>
        <p:grpSpPr>
          <a:xfrm rot="0">
            <a:off x="-3440117" y="-4920521"/>
            <a:ext cx="21892943" cy="20289230"/>
            <a:chOff x="0" y="0"/>
            <a:chExt cx="3243399" cy="3005812"/>
          </a:xfrm>
        </p:grpSpPr>
        <p:sp>
          <p:nvSpPr>
            <p:cNvPr name="Freeform 3" id="3"/>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4" id="4"/>
            <p:cNvSpPr txBox="true"/>
            <p:nvPr/>
          </p:nvSpPr>
          <p:spPr>
            <a:xfrm>
              <a:off x="0" y="-95250"/>
              <a:ext cx="3243399" cy="3101062"/>
            </a:xfrm>
            <a:prstGeom prst="rect">
              <a:avLst/>
            </a:prstGeom>
          </p:spPr>
          <p:txBody>
            <a:bodyPr anchor="ctr" rtlCol="false" tIns="90311" lIns="90311" bIns="90311" rIns="90311"/>
            <a:lstStyle/>
            <a:p>
              <a:pPr algn="ctr">
                <a:lnSpc>
                  <a:spcPts val="5721"/>
                </a:lnSpc>
              </a:pPr>
            </a:p>
          </p:txBody>
        </p:sp>
      </p:grpSp>
      <p:sp>
        <p:nvSpPr>
          <p:cNvPr name="Freeform 5" id="5"/>
          <p:cNvSpPr/>
          <p:nvPr/>
        </p:nvSpPr>
        <p:spPr>
          <a:xfrm flipH="false" flipV="false" rot="0">
            <a:off x="11200865" y="9552563"/>
            <a:ext cx="2669846" cy="433850"/>
          </a:xfrm>
          <a:custGeom>
            <a:avLst/>
            <a:gdLst/>
            <a:ahLst/>
            <a:cxnLst/>
            <a:rect r="r" b="b" t="t" l="l"/>
            <a:pathLst>
              <a:path h="433850" w="2669846">
                <a:moveTo>
                  <a:pt x="0" y="0"/>
                </a:moveTo>
                <a:lnTo>
                  <a:pt x="2669846" y="0"/>
                </a:lnTo>
                <a:lnTo>
                  <a:pt x="2669846" y="433850"/>
                </a:lnTo>
                <a:lnTo>
                  <a:pt x="0" y="433850"/>
                </a:lnTo>
                <a:lnTo>
                  <a:pt x="0" y="0"/>
                </a:lnTo>
                <a:close/>
              </a:path>
            </a:pathLst>
          </a:custGeom>
          <a:blipFill>
            <a:blip r:embed="rId2"/>
            <a:stretch>
              <a:fillRect l="0" t="0" r="0" b="0"/>
            </a:stretch>
          </a:blipFill>
        </p:spPr>
      </p:sp>
      <p:grpSp>
        <p:nvGrpSpPr>
          <p:cNvPr name="Group 6" id="6"/>
          <p:cNvGrpSpPr/>
          <p:nvPr/>
        </p:nvGrpSpPr>
        <p:grpSpPr>
          <a:xfrm rot="0">
            <a:off x="4405337" y="654687"/>
            <a:ext cx="4703940" cy="928016"/>
            <a:chOff x="0" y="0"/>
            <a:chExt cx="6271919" cy="1237354"/>
          </a:xfrm>
        </p:grpSpPr>
        <p:grpSp>
          <p:nvGrpSpPr>
            <p:cNvPr name="Group 7" id="7"/>
            <p:cNvGrpSpPr/>
            <p:nvPr/>
          </p:nvGrpSpPr>
          <p:grpSpPr>
            <a:xfrm rot="0">
              <a:off x="0" y="0"/>
              <a:ext cx="6128148" cy="1237354"/>
              <a:chOff x="0" y="0"/>
              <a:chExt cx="1550950" cy="313157"/>
            </a:xfrm>
          </p:grpSpPr>
          <p:sp>
            <p:nvSpPr>
              <p:cNvPr name="Freeform 8" id="8"/>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9" id="9"/>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0" id="10"/>
            <p:cNvSpPr txBox="true"/>
            <p:nvPr/>
          </p:nvSpPr>
          <p:spPr>
            <a:xfrm rot="0">
              <a:off x="1716246" y="154536"/>
              <a:ext cx="4555673" cy="816560"/>
            </a:xfrm>
            <a:prstGeom prst="rect">
              <a:avLst/>
            </a:prstGeom>
          </p:spPr>
          <p:txBody>
            <a:bodyPr anchor="t" rtlCol="false" tIns="0" lIns="0" bIns="0" rIns="0">
              <a:spAutoFit/>
            </a:bodyPr>
            <a:lstStyle/>
            <a:p>
              <a:pPr>
                <a:lnSpc>
                  <a:spcPts val="5225"/>
                </a:lnSpc>
              </a:pPr>
              <a:r>
                <a:rPr lang="en-US" sz="3732">
                  <a:solidFill>
                    <a:srgbClr val="F9D610"/>
                  </a:solidFill>
                  <a:latin typeface="Montserrat Bold"/>
                </a:rPr>
                <a:t>#Synod2023</a:t>
              </a:r>
            </a:p>
          </p:txBody>
        </p:sp>
        <p:sp>
          <p:nvSpPr>
            <p:cNvPr name="Freeform 11" id="11"/>
            <p:cNvSpPr/>
            <p:nvPr/>
          </p:nvSpPr>
          <p:spPr>
            <a:xfrm flipH="false" flipV="false" rot="5400000">
              <a:off x="942071" y="329887"/>
              <a:ext cx="1237354" cy="577580"/>
            </a:xfrm>
            <a:custGeom>
              <a:avLst/>
              <a:gdLst/>
              <a:ahLst/>
              <a:cxnLst/>
              <a:rect r="r" b="b" t="t" l="l"/>
              <a:pathLst>
                <a:path h="577580" w="1237354">
                  <a:moveTo>
                    <a:pt x="0" y="0"/>
                  </a:moveTo>
                  <a:lnTo>
                    <a:pt x="1237354" y="0"/>
                  </a:lnTo>
                  <a:lnTo>
                    <a:pt x="1237354" y="577580"/>
                  </a:lnTo>
                  <a:lnTo>
                    <a:pt x="0" y="577580"/>
                  </a:lnTo>
                  <a:lnTo>
                    <a:pt x="0" y="0"/>
                  </a:lnTo>
                  <a:close/>
                </a:path>
              </a:pathLst>
            </a:custGeom>
            <a:blipFill>
              <a:blip r:embed="rId3">
                <a:alphaModFix amt="24000"/>
              </a:blip>
              <a:stretch>
                <a:fillRect l="-15043" t="0" r="-15984" b="0"/>
              </a:stretch>
            </a:blipFill>
          </p:spPr>
        </p:sp>
      </p:grpSp>
      <p:sp>
        <p:nvSpPr>
          <p:cNvPr name="Freeform 12" id="12"/>
          <p:cNvSpPr/>
          <p:nvPr/>
        </p:nvSpPr>
        <p:spPr>
          <a:xfrm flipH="false" flipV="false" rot="0">
            <a:off x="8707777" y="8499119"/>
            <a:ext cx="1518362" cy="1518362"/>
          </a:xfrm>
          <a:custGeom>
            <a:avLst/>
            <a:gdLst/>
            <a:ahLst/>
            <a:cxnLst/>
            <a:rect r="r" b="b" t="t" l="l"/>
            <a:pathLst>
              <a:path h="1518362" w="1518362">
                <a:moveTo>
                  <a:pt x="0" y="0"/>
                </a:moveTo>
                <a:lnTo>
                  <a:pt x="1518362" y="0"/>
                </a:lnTo>
                <a:lnTo>
                  <a:pt x="1518362" y="1518362"/>
                </a:lnTo>
                <a:lnTo>
                  <a:pt x="0" y="1518362"/>
                </a:lnTo>
                <a:lnTo>
                  <a:pt x="0" y="0"/>
                </a:lnTo>
                <a:close/>
              </a:path>
            </a:pathLst>
          </a:custGeom>
          <a:blipFill>
            <a:blip r:embed="rId4"/>
            <a:stretch>
              <a:fillRect l="0" t="0" r="0" b="0"/>
            </a:stretch>
          </a:blipFill>
        </p:spPr>
      </p:sp>
      <p:sp>
        <p:nvSpPr>
          <p:cNvPr name="Freeform 13" id="13"/>
          <p:cNvSpPr/>
          <p:nvPr/>
        </p:nvSpPr>
        <p:spPr>
          <a:xfrm flipH="false" flipV="false" rot="0">
            <a:off x="11012789" y="8906634"/>
            <a:ext cx="2961397" cy="703332"/>
          </a:xfrm>
          <a:custGeom>
            <a:avLst/>
            <a:gdLst/>
            <a:ahLst/>
            <a:cxnLst/>
            <a:rect r="r" b="b" t="t" l="l"/>
            <a:pathLst>
              <a:path h="703332" w="2961397">
                <a:moveTo>
                  <a:pt x="0" y="0"/>
                </a:moveTo>
                <a:lnTo>
                  <a:pt x="2961397" y="0"/>
                </a:lnTo>
                <a:lnTo>
                  <a:pt x="2961397" y="703332"/>
                </a:lnTo>
                <a:lnTo>
                  <a:pt x="0" y="7033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w="38100" cap="sq">
            <a:solidFill>
              <a:srgbClr val="FFFEFE"/>
            </a:solidFill>
            <a:prstDash val="solid"/>
            <a:miter/>
          </a:ln>
        </p:spPr>
      </p:sp>
      <p:sp>
        <p:nvSpPr>
          <p:cNvPr name="TextBox 14" id="14"/>
          <p:cNvSpPr txBox="true"/>
          <p:nvPr/>
        </p:nvSpPr>
        <p:spPr>
          <a:xfrm rot="0">
            <a:off x="6042211" y="5641115"/>
            <a:ext cx="2678340" cy="372745"/>
          </a:xfrm>
          <a:prstGeom prst="rect">
            <a:avLst/>
          </a:prstGeom>
        </p:spPr>
        <p:txBody>
          <a:bodyPr anchor="t" rtlCol="false" tIns="0" lIns="0" bIns="0" rIns="0">
            <a:spAutoFit/>
          </a:bodyPr>
          <a:lstStyle/>
          <a:p>
            <a:pPr algn="l" marL="0" indent="0" lvl="0">
              <a:lnSpc>
                <a:spcPts val="3079"/>
              </a:lnSpc>
              <a:spcBef>
                <a:spcPct val="0"/>
              </a:spcBef>
            </a:pPr>
            <a:r>
              <a:rPr lang="en-US" sz="2199" strike="noStrike" u="none">
                <a:solidFill>
                  <a:srgbClr val="FFC30F"/>
                </a:solidFill>
                <a:latin typeface="Montserrat"/>
              </a:rPr>
              <a:t>Intervention at the</a:t>
            </a:r>
          </a:p>
        </p:txBody>
      </p:sp>
      <p:sp>
        <p:nvSpPr>
          <p:cNvPr name="Freeform 15" id="15"/>
          <p:cNvSpPr/>
          <p:nvPr/>
        </p:nvSpPr>
        <p:spPr>
          <a:xfrm flipH="true" flipV="false" rot="0">
            <a:off x="6371471" y="-18361"/>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6" id="16"/>
          <p:cNvGrpSpPr/>
          <p:nvPr/>
        </p:nvGrpSpPr>
        <p:grpSpPr>
          <a:xfrm rot="0">
            <a:off x="4109528" y="-18361"/>
            <a:ext cx="10305925" cy="10305361"/>
            <a:chOff x="0" y="0"/>
            <a:chExt cx="2714318" cy="2714169"/>
          </a:xfrm>
        </p:grpSpPr>
        <p:sp>
          <p:nvSpPr>
            <p:cNvPr name="Freeform 17" id="17"/>
            <p:cNvSpPr/>
            <p:nvPr/>
          </p:nvSpPr>
          <p:spPr>
            <a:xfrm flipH="false" flipV="false" rot="0">
              <a:off x="0" y="0"/>
              <a:ext cx="2714318" cy="2714169"/>
            </a:xfrm>
            <a:custGeom>
              <a:avLst/>
              <a:gdLst/>
              <a:ahLst/>
              <a:cxnLst/>
              <a:rect r="r" b="b" t="t" l="l"/>
              <a:pathLst>
                <a:path h="2714169" w="2714318">
                  <a:moveTo>
                    <a:pt x="0" y="0"/>
                  </a:moveTo>
                  <a:lnTo>
                    <a:pt x="2714318" y="0"/>
                  </a:lnTo>
                  <a:lnTo>
                    <a:pt x="2714318" y="2714169"/>
                  </a:lnTo>
                  <a:lnTo>
                    <a:pt x="0" y="2714169"/>
                  </a:lnTo>
                  <a:close/>
                </a:path>
              </a:pathLst>
            </a:custGeom>
            <a:solidFill>
              <a:srgbClr val="000000">
                <a:alpha val="0"/>
              </a:srgbClr>
            </a:solidFill>
            <a:ln w="200025" cap="sq">
              <a:solidFill>
                <a:srgbClr val="FFFEFE"/>
              </a:solidFill>
              <a:prstDash val="solid"/>
              <a:miter/>
            </a:ln>
          </p:spPr>
        </p:sp>
        <p:sp>
          <p:nvSpPr>
            <p:cNvPr name="TextBox 18" id="18"/>
            <p:cNvSpPr txBox="true"/>
            <p:nvPr/>
          </p:nvSpPr>
          <p:spPr>
            <a:xfrm>
              <a:off x="0" y="-57150"/>
              <a:ext cx="2714318" cy="2771319"/>
            </a:xfrm>
            <a:prstGeom prst="rect">
              <a:avLst/>
            </a:prstGeom>
          </p:spPr>
          <p:txBody>
            <a:bodyPr anchor="ctr" rtlCol="false" tIns="50800" lIns="50800" bIns="50800" rIns="50800"/>
            <a:lstStyle/>
            <a:p>
              <a:pPr algn="ctr">
                <a:lnSpc>
                  <a:spcPts val="3218"/>
                </a:lnSpc>
              </a:pPr>
            </a:p>
          </p:txBody>
        </p:sp>
      </p:grpSp>
      <p:sp>
        <p:nvSpPr>
          <p:cNvPr name="Freeform 19" id="19"/>
          <p:cNvSpPr/>
          <p:nvPr/>
        </p:nvSpPr>
        <p:spPr>
          <a:xfrm flipH="false" flipV="false" rot="0">
            <a:off x="5176078" y="5622656"/>
            <a:ext cx="8191751" cy="1928056"/>
          </a:xfrm>
          <a:custGeom>
            <a:avLst/>
            <a:gdLst/>
            <a:ahLst/>
            <a:cxnLst/>
            <a:rect r="r" b="b" t="t" l="l"/>
            <a:pathLst>
              <a:path h="1928056" w="8191751">
                <a:moveTo>
                  <a:pt x="0" y="0"/>
                </a:moveTo>
                <a:lnTo>
                  <a:pt x="8191750" y="0"/>
                </a:lnTo>
                <a:lnTo>
                  <a:pt x="8191750" y="1928056"/>
                </a:lnTo>
                <a:lnTo>
                  <a:pt x="0" y="1928056"/>
                </a:lnTo>
                <a:lnTo>
                  <a:pt x="0" y="0"/>
                </a:lnTo>
                <a:close/>
              </a:path>
            </a:pathLst>
          </a:custGeom>
          <a:blipFill>
            <a:blip r:embed="rId3">
              <a:alphaModFix amt="76000"/>
            </a:blip>
            <a:stretch>
              <a:fillRect l="0" t="-58336" r="-4609" b="0"/>
            </a:stretch>
          </a:blipFill>
        </p:spPr>
      </p:sp>
      <p:grpSp>
        <p:nvGrpSpPr>
          <p:cNvPr name="Group 20" id="20"/>
          <p:cNvGrpSpPr/>
          <p:nvPr/>
        </p:nvGrpSpPr>
        <p:grpSpPr>
          <a:xfrm rot="0">
            <a:off x="5865370" y="5575410"/>
            <a:ext cx="7199081" cy="895649"/>
            <a:chOff x="0" y="0"/>
            <a:chExt cx="2792602" cy="347432"/>
          </a:xfrm>
        </p:grpSpPr>
        <p:sp>
          <p:nvSpPr>
            <p:cNvPr name="Freeform 21" id="21"/>
            <p:cNvSpPr/>
            <p:nvPr/>
          </p:nvSpPr>
          <p:spPr>
            <a:xfrm flipH="false" flipV="false" rot="0">
              <a:off x="0" y="0"/>
              <a:ext cx="2792602" cy="347432"/>
            </a:xfrm>
            <a:custGeom>
              <a:avLst/>
              <a:gdLst/>
              <a:ahLst/>
              <a:cxnLst/>
              <a:rect r="r" b="b" t="t" l="l"/>
              <a:pathLst>
                <a:path h="347432" w="2792602">
                  <a:moveTo>
                    <a:pt x="0" y="0"/>
                  </a:moveTo>
                  <a:lnTo>
                    <a:pt x="2792602" y="0"/>
                  </a:lnTo>
                  <a:lnTo>
                    <a:pt x="2792602" y="347432"/>
                  </a:lnTo>
                  <a:lnTo>
                    <a:pt x="0" y="347432"/>
                  </a:lnTo>
                  <a:close/>
                </a:path>
              </a:pathLst>
            </a:custGeom>
            <a:solidFill>
              <a:srgbClr val="FFFEFE"/>
            </a:solidFill>
          </p:spPr>
        </p:sp>
        <p:sp>
          <p:nvSpPr>
            <p:cNvPr name="TextBox 22" id="22"/>
            <p:cNvSpPr txBox="true"/>
            <p:nvPr/>
          </p:nvSpPr>
          <p:spPr>
            <a:xfrm>
              <a:off x="0" y="0"/>
              <a:ext cx="2792602" cy="347432"/>
            </a:xfrm>
            <a:prstGeom prst="rect">
              <a:avLst/>
            </a:prstGeom>
          </p:spPr>
          <p:txBody>
            <a:bodyPr anchor="ctr" rtlCol="false" tIns="12952" lIns="12952" bIns="12952" rIns="12952"/>
            <a:lstStyle/>
            <a:p>
              <a:pPr algn="ctr">
                <a:lnSpc>
                  <a:spcPts val="678"/>
                </a:lnSpc>
              </a:pPr>
            </a:p>
          </p:txBody>
        </p:sp>
      </p:grpSp>
      <p:sp>
        <p:nvSpPr>
          <p:cNvPr name="Freeform 23" id="23"/>
          <p:cNvSpPr/>
          <p:nvPr/>
        </p:nvSpPr>
        <p:spPr>
          <a:xfrm flipH="false" flipV="false" rot="0">
            <a:off x="8493847" y="2820953"/>
            <a:ext cx="1518362" cy="1619586"/>
          </a:xfrm>
          <a:custGeom>
            <a:avLst/>
            <a:gdLst/>
            <a:ahLst/>
            <a:cxnLst/>
            <a:rect r="r" b="b" t="t" l="l"/>
            <a:pathLst>
              <a:path h="1619586" w="1518362">
                <a:moveTo>
                  <a:pt x="0" y="0"/>
                </a:moveTo>
                <a:lnTo>
                  <a:pt x="1518362" y="0"/>
                </a:lnTo>
                <a:lnTo>
                  <a:pt x="1518362" y="1619586"/>
                </a:lnTo>
                <a:lnTo>
                  <a:pt x="0" y="1619586"/>
                </a:lnTo>
                <a:lnTo>
                  <a:pt x="0" y="0"/>
                </a:lnTo>
                <a:close/>
              </a:path>
            </a:pathLst>
          </a:custGeom>
          <a:blipFill>
            <a:blip r:embed="rId9"/>
            <a:stretch>
              <a:fillRect l="0" t="0" r="0" b="0"/>
            </a:stretch>
          </a:blipFill>
        </p:spPr>
      </p:sp>
      <p:sp>
        <p:nvSpPr>
          <p:cNvPr name="Freeform 24" id="24"/>
          <p:cNvSpPr/>
          <p:nvPr/>
        </p:nvSpPr>
        <p:spPr>
          <a:xfrm flipH="false" flipV="false" rot="2113228">
            <a:off x="10536226" y="6685582"/>
            <a:ext cx="2567682" cy="1730260"/>
          </a:xfrm>
          <a:custGeom>
            <a:avLst/>
            <a:gdLst/>
            <a:ahLst/>
            <a:cxnLst/>
            <a:rect r="r" b="b" t="t" l="l"/>
            <a:pathLst>
              <a:path h="1730260" w="2567682">
                <a:moveTo>
                  <a:pt x="0" y="0"/>
                </a:moveTo>
                <a:lnTo>
                  <a:pt x="2567682" y="0"/>
                </a:lnTo>
                <a:lnTo>
                  <a:pt x="2567682" y="1730260"/>
                </a:lnTo>
                <a:lnTo>
                  <a:pt x="0" y="1730260"/>
                </a:lnTo>
                <a:lnTo>
                  <a:pt x="0" y="0"/>
                </a:lnTo>
                <a:close/>
              </a:path>
            </a:pathLst>
          </a:custGeom>
          <a:blipFill>
            <a:blip r:embed="rId10">
              <a:alphaModFix amt="63000"/>
            </a:blip>
            <a:stretch>
              <a:fillRect l="0" t="0" r="0" b="0"/>
            </a:stretch>
          </a:blipFill>
        </p:spPr>
      </p:sp>
      <p:sp>
        <p:nvSpPr>
          <p:cNvPr name="TextBox 25" id="25"/>
          <p:cNvSpPr txBox="true"/>
          <p:nvPr/>
        </p:nvSpPr>
        <p:spPr>
          <a:xfrm rot="0">
            <a:off x="7094917" y="4707239"/>
            <a:ext cx="4769630" cy="456311"/>
          </a:xfrm>
          <a:prstGeom prst="rect">
            <a:avLst/>
          </a:prstGeom>
        </p:spPr>
        <p:txBody>
          <a:bodyPr anchor="t" rtlCol="false" tIns="0" lIns="0" bIns="0" rIns="0">
            <a:spAutoFit/>
          </a:bodyPr>
          <a:lstStyle/>
          <a:p>
            <a:pPr>
              <a:lnSpc>
                <a:spcPts val="3724"/>
              </a:lnSpc>
              <a:spcBef>
                <a:spcPct val="0"/>
              </a:spcBef>
            </a:pPr>
            <a:r>
              <a:rPr lang="en-US" sz="2660">
                <a:solidFill>
                  <a:srgbClr val="FFFEFE"/>
                </a:solidFill>
                <a:latin typeface="Montserrat Bold"/>
              </a:rPr>
              <a:t>18th General Congregation</a:t>
            </a:r>
          </a:p>
        </p:txBody>
      </p:sp>
      <p:sp>
        <p:nvSpPr>
          <p:cNvPr name="TextBox 26" id="26"/>
          <p:cNvSpPr txBox="true"/>
          <p:nvPr/>
        </p:nvSpPr>
        <p:spPr>
          <a:xfrm rot="0">
            <a:off x="6397574" y="5354073"/>
            <a:ext cx="6164317" cy="1204973"/>
          </a:xfrm>
          <a:prstGeom prst="rect">
            <a:avLst/>
          </a:prstGeom>
        </p:spPr>
        <p:txBody>
          <a:bodyPr anchor="t" rtlCol="false" tIns="0" lIns="0" bIns="0" rIns="0">
            <a:spAutoFit/>
          </a:bodyPr>
          <a:lstStyle/>
          <a:p>
            <a:pPr algn="l" marL="0" indent="0" lvl="0">
              <a:lnSpc>
                <a:spcPts val="9848"/>
              </a:lnSpc>
              <a:spcBef>
                <a:spcPct val="0"/>
              </a:spcBef>
            </a:pPr>
            <a:r>
              <a:rPr lang="en-US" sz="7034">
                <a:solidFill>
                  <a:srgbClr val="000000"/>
                </a:solidFill>
                <a:latin typeface="Montserrat Semi-Bold"/>
              </a:rPr>
              <a:t>Pope Francis</a:t>
            </a:r>
          </a:p>
        </p:txBody>
      </p:sp>
      <p:sp>
        <p:nvSpPr>
          <p:cNvPr name="TextBox 27" id="27"/>
          <p:cNvSpPr txBox="true"/>
          <p:nvPr/>
        </p:nvSpPr>
        <p:spPr>
          <a:xfrm rot="0">
            <a:off x="5865370" y="6548584"/>
            <a:ext cx="7199081" cy="339725"/>
          </a:xfrm>
          <a:prstGeom prst="rect">
            <a:avLst/>
          </a:prstGeom>
        </p:spPr>
        <p:txBody>
          <a:bodyPr anchor="t" rtlCol="false" tIns="0" lIns="0" bIns="0" rIns="0">
            <a:spAutoFit/>
          </a:bodyPr>
          <a:lstStyle/>
          <a:p>
            <a:pPr>
              <a:lnSpc>
                <a:spcPts val="2800"/>
              </a:lnSpc>
              <a:spcBef>
                <a:spcPct val="0"/>
              </a:spcBef>
            </a:pPr>
            <a:r>
              <a:rPr lang="en-US" sz="2000">
                <a:solidFill>
                  <a:srgbClr val="FFFEFE"/>
                </a:solidFill>
                <a:latin typeface="Montserrat"/>
              </a:rPr>
              <a:t>16th Ordinary General Assembly of the Synod of Bishops</a:t>
            </a:r>
          </a:p>
        </p:txBody>
      </p:sp>
      <p:sp>
        <p:nvSpPr>
          <p:cNvPr name="TextBox 28" id="28"/>
          <p:cNvSpPr txBox="true"/>
          <p:nvPr/>
        </p:nvSpPr>
        <p:spPr>
          <a:xfrm rot="0">
            <a:off x="5865370" y="5201650"/>
            <a:ext cx="1783874" cy="373761"/>
          </a:xfrm>
          <a:prstGeom prst="rect">
            <a:avLst/>
          </a:prstGeom>
        </p:spPr>
        <p:txBody>
          <a:bodyPr anchor="t" rtlCol="false" tIns="0" lIns="0" bIns="0" rIns="0">
            <a:spAutoFit/>
          </a:bodyPr>
          <a:lstStyle/>
          <a:p>
            <a:pPr>
              <a:lnSpc>
                <a:spcPts val="3024"/>
              </a:lnSpc>
              <a:spcBef>
                <a:spcPct val="0"/>
              </a:spcBef>
            </a:pPr>
            <a:r>
              <a:rPr lang="en-US" sz="2160">
                <a:solidFill>
                  <a:srgbClr val="000000"/>
                </a:solidFill>
                <a:latin typeface="Montserrat"/>
              </a:rPr>
              <a:t>Intervention</a:t>
            </a:r>
          </a:p>
        </p:txBody>
      </p:sp>
      <p:sp>
        <p:nvSpPr>
          <p:cNvPr name="Freeform 29" id="29"/>
          <p:cNvSpPr/>
          <p:nvPr/>
        </p:nvSpPr>
        <p:spPr>
          <a:xfrm flipH="false" flipV="false" rot="0">
            <a:off x="12177192" y="129346"/>
            <a:ext cx="2044955" cy="1798709"/>
          </a:xfrm>
          <a:custGeom>
            <a:avLst/>
            <a:gdLst/>
            <a:ahLst/>
            <a:cxnLst/>
            <a:rect r="r" b="b" t="t" l="l"/>
            <a:pathLst>
              <a:path h="1798709" w="2044955">
                <a:moveTo>
                  <a:pt x="0" y="0"/>
                </a:moveTo>
                <a:lnTo>
                  <a:pt x="2044955" y="0"/>
                </a:lnTo>
                <a:lnTo>
                  <a:pt x="2044955" y="1798708"/>
                </a:lnTo>
                <a:lnTo>
                  <a:pt x="0" y="1798708"/>
                </a:lnTo>
                <a:lnTo>
                  <a:pt x="0" y="0"/>
                </a:lnTo>
                <a:close/>
              </a:path>
            </a:pathLst>
          </a:custGeom>
          <a:blipFill>
            <a:blip r:embed="rId11"/>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21746136" cy="23054882"/>
          </a:xfrm>
          <a:custGeom>
            <a:avLst/>
            <a:gdLst/>
            <a:ahLst/>
            <a:cxnLst/>
            <a:rect r="r" b="b" t="t" l="l"/>
            <a:pathLst>
              <a:path h="23054882" w="21746136">
                <a:moveTo>
                  <a:pt x="0" y="0"/>
                </a:moveTo>
                <a:lnTo>
                  <a:pt x="21746136" y="0"/>
                </a:lnTo>
                <a:lnTo>
                  <a:pt x="21746136" y="23054882"/>
                </a:lnTo>
                <a:lnTo>
                  <a:pt x="0" y="23054882"/>
                </a:lnTo>
                <a:lnTo>
                  <a:pt x="0" y="0"/>
                </a:lnTo>
                <a:close/>
              </a:path>
            </a:pathLst>
          </a:custGeom>
          <a:blipFill>
            <a:blip r:embed="rId2">
              <a:alphaModFix amt="19999"/>
            </a:blip>
            <a:stretch>
              <a:fillRect l="0" t="-20759" r="0" b="-20759"/>
            </a:stretch>
          </a:blipFill>
        </p:spPr>
      </p:sp>
      <p:grpSp>
        <p:nvGrpSpPr>
          <p:cNvPr name="Group 3" id="3"/>
          <p:cNvGrpSpPr/>
          <p:nvPr/>
        </p:nvGrpSpPr>
        <p:grpSpPr>
          <a:xfrm rot="0">
            <a:off x="6736037" y="0"/>
            <a:ext cx="12314780" cy="11412692"/>
            <a:chOff x="0" y="0"/>
            <a:chExt cx="3243399" cy="3005812"/>
          </a:xfrm>
        </p:grpSpPr>
        <p:sp>
          <p:nvSpPr>
            <p:cNvPr name="Freeform 4" id="4"/>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5" id="5"/>
            <p:cNvSpPr txBox="true"/>
            <p:nvPr/>
          </p:nvSpPr>
          <p:spPr>
            <a:xfrm>
              <a:off x="0" y="-57150"/>
              <a:ext cx="3243399" cy="3062962"/>
            </a:xfrm>
            <a:prstGeom prst="rect">
              <a:avLst/>
            </a:prstGeom>
          </p:spPr>
          <p:txBody>
            <a:bodyPr anchor="ctr" rtlCol="false" tIns="50800" lIns="50800" bIns="50800" rIns="50800"/>
            <a:lstStyle/>
            <a:p>
              <a:pPr algn="ctr">
                <a:lnSpc>
                  <a:spcPts val="3218"/>
                </a:lnSpc>
              </a:pPr>
            </a:p>
          </p:txBody>
        </p:sp>
      </p:grpSp>
      <p:sp>
        <p:nvSpPr>
          <p:cNvPr name="Freeform 6" id="6"/>
          <p:cNvSpPr/>
          <p:nvPr/>
        </p:nvSpPr>
        <p:spPr>
          <a:xfrm flipH="true" flipV="false" rot="0">
            <a:off x="12110950" y="3503052"/>
            <a:ext cx="6507744" cy="7481288"/>
          </a:xfrm>
          <a:custGeom>
            <a:avLst/>
            <a:gdLst/>
            <a:ahLst/>
            <a:cxnLst/>
            <a:rect r="r" b="b" t="t" l="l"/>
            <a:pathLst>
              <a:path h="7481288" w="6507744">
                <a:moveTo>
                  <a:pt x="6507744" y="0"/>
                </a:moveTo>
                <a:lnTo>
                  <a:pt x="0" y="0"/>
                </a:lnTo>
                <a:lnTo>
                  <a:pt x="0" y="7481288"/>
                </a:lnTo>
                <a:lnTo>
                  <a:pt x="6507744" y="7481288"/>
                </a:lnTo>
                <a:lnTo>
                  <a:pt x="6507744" y="0"/>
                </a:lnTo>
                <a:close/>
              </a:path>
            </a:pathLst>
          </a:custGeom>
          <a:blipFill>
            <a:blip r:embed="rId3"/>
            <a:stretch>
              <a:fillRect l="0" t="-30562" r="0" b="0"/>
            </a:stretch>
          </a:blipFill>
        </p:spPr>
      </p:sp>
      <p:grpSp>
        <p:nvGrpSpPr>
          <p:cNvPr name="Group 7" id="7"/>
          <p:cNvGrpSpPr/>
          <p:nvPr/>
        </p:nvGrpSpPr>
        <p:grpSpPr>
          <a:xfrm rot="0">
            <a:off x="2054211" y="1314450"/>
            <a:ext cx="3376194" cy="666072"/>
            <a:chOff x="0" y="0"/>
            <a:chExt cx="4501592" cy="888096"/>
          </a:xfrm>
        </p:grpSpPr>
        <p:grpSp>
          <p:nvGrpSpPr>
            <p:cNvPr name="Group 8" id="8"/>
            <p:cNvGrpSpPr/>
            <p:nvPr/>
          </p:nvGrpSpPr>
          <p:grpSpPr>
            <a:xfrm rot="0">
              <a:off x="0" y="0"/>
              <a:ext cx="4398402" cy="888096"/>
              <a:chOff x="0" y="0"/>
              <a:chExt cx="1550950" cy="313157"/>
            </a:xfrm>
          </p:grpSpPr>
          <p:sp>
            <p:nvSpPr>
              <p:cNvPr name="Freeform 9" id="9"/>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10" id="10"/>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1" id="11"/>
            <p:cNvSpPr txBox="true"/>
            <p:nvPr/>
          </p:nvSpPr>
          <p:spPr>
            <a:xfrm rot="0">
              <a:off x="1231814" y="101621"/>
              <a:ext cx="3269778" cy="595371"/>
            </a:xfrm>
            <a:prstGeom prst="rect">
              <a:avLst/>
            </a:prstGeom>
          </p:spPr>
          <p:txBody>
            <a:bodyPr anchor="t" rtlCol="false" tIns="0" lIns="0" bIns="0" rIns="0">
              <a:spAutoFit/>
            </a:bodyPr>
            <a:lstStyle/>
            <a:p>
              <a:pPr>
                <a:lnSpc>
                  <a:spcPts val="3750"/>
                </a:lnSpc>
              </a:pPr>
              <a:r>
                <a:rPr lang="en-US" sz="2679">
                  <a:solidFill>
                    <a:srgbClr val="F9D610"/>
                  </a:solidFill>
                  <a:latin typeface="Montserrat Bold"/>
                </a:rPr>
                <a:t>#Synod2023</a:t>
              </a:r>
            </a:p>
          </p:txBody>
        </p:sp>
        <p:sp>
          <p:nvSpPr>
            <p:cNvPr name="Freeform 12" id="12"/>
            <p:cNvSpPr/>
            <p:nvPr/>
          </p:nvSpPr>
          <p:spPr>
            <a:xfrm flipH="false" flipV="false" rot="5400000">
              <a:off x="676159" y="236772"/>
              <a:ext cx="888096" cy="414551"/>
            </a:xfrm>
            <a:custGeom>
              <a:avLst/>
              <a:gdLst/>
              <a:ahLst/>
              <a:cxnLst/>
              <a:rect r="r" b="b" t="t" l="l"/>
              <a:pathLst>
                <a:path h="414551" w="888096">
                  <a:moveTo>
                    <a:pt x="0" y="0"/>
                  </a:moveTo>
                  <a:lnTo>
                    <a:pt x="888096" y="0"/>
                  </a:lnTo>
                  <a:lnTo>
                    <a:pt x="888096" y="414551"/>
                  </a:lnTo>
                  <a:lnTo>
                    <a:pt x="0" y="414551"/>
                  </a:lnTo>
                  <a:lnTo>
                    <a:pt x="0" y="0"/>
                  </a:lnTo>
                  <a:close/>
                </a:path>
              </a:pathLst>
            </a:custGeom>
            <a:blipFill>
              <a:blip r:embed="rId4">
                <a:alphaModFix amt="24000"/>
              </a:blip>
              <a:stretch>
                <a:fillRect l="-15043" t="0" r="-15984" b="0"/>
              </a:stretch>
            </a:blipFill>
          </p:spPr>
        </p:sp>
      </p:grpSp>
      <p:sp>
        <p:nvSpPr>
          <p:cNvPr name="Freeform 13" id="13"/>
          <p:cNvSpPr/>
          <p:nvPr/>
        </p:nvSpPr>
        <p:spPr>
          <a:xfrm flipH="true" flipV="false" rot="0">
            <a:off x="10170228" y="0"/>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5739912" y="174675"/>
            <a:ext cx="2271700" cy="1998149"/>
          </a:xfrm>
          <a:custGeom>
            <a:avLst/>
            <a:gdLst/>
            <a:ahLst/>
            <a:cxnLst/>
            <a:rect r="r" b="b" t="t" l="l"/>
            <a:pathLst>
              <a:path h="1998149" w="2271700">
                <a:moveTo>
                  <a:pt x="0" y="0"/>
                </a:moveTo>
                <a:lnTo>
                  <a:pt x="2271699" y="0"/>
                </a:lnTo>
                <a:lnTo>
                  <a:pt x="2271699" y="1998149"/>
                </a:lnTo>
                <a:lnTo>
                  <a:pt x="0" y="1998149"/>
                </a:lnTo>
                <a:lnTo>
                  <a:pt x="0" y="0"/>
                </a:lnTo>
                <a:close/>
              </a:path>
            </a:pathLst>
          </a:custGeom>
          <a:blipFill>
            <a:blip r:embed="rId7"/>
            <a:stretch>
              <a:fillRect l="0" t="0" r="0" b="0"/>
            </a:stretch>
          </a:blipFill>
        </p:spPr>
      </p:sp>
      <p:sp>
        <p:nvSpPr>
          <p:cNvPr name="Freeform 15" id="15"/>
          <p:cNvSpPr/>
          <p:nvPr/>
        </p:nvSpPr>
        <p:spPr>
          <a:xfrm flipH="false" flipV="false" rot="2113228">
            <a:off x="7588359" y="6945989"/>
            <a:ext cx="2567682" cy="1730260"/>
          </a:xfrm>
          <a:custGeom>
            <a:avLst/>
            <a:gdLst/>
            <a:ahLst/>
            <a:cxnLst/>
            <a:rect r="r" b="b" t="t" l="l"/>
            <a:pathLst>
              <a:path h="1730260" w="2567682">
                <a:moveTo>
                  <a:pt x="0" y="0"/>
                </a:moveTo>
                <a:lnTo>
                  <a:pt x="2567681" y="0"/>
                </a:lnTo>
                <a:lnTo>
                  <a:pt x="2567681" y="1730260"/>
                </a:lnTo>
                <a:lnTo>
                  <a:pt x="0" y="1730260"/>
                </a:lnTo>
                <a:lnTo>
                  <a:pt x="0" y="0"/>
                </a:lnTo>
                <a:close/>
              </a:path>
            </a:pathLst>
          </a:custGeom>
          <a:blipFill>
            <a:blip r:embed="rId8">
              <a:alphaModFix amt="63000"/>
            </a:blip>
            <a:stretch>
              <a:fillRect l="0" t="0" r="0" b="0"/>
            </a:stretch>
          </a:blipFill>
        </p:spPr>
      </p:sp>
      <p:sp>
        <p:nvSpPr>
          <p:cNvPr name="TextBox 16" id="16"/>
          <p:cNvSpPr txBox="true"/>
          <p:nvPr/>
        </p:nvSpPr>
        <p:spPr>
          <a:xfrm rot="0">
            <a:off x="2176615" y="2191874"/>
            <a:ext cx="8350250" cy="4953151"/>
          </a:xfrm>
          <a:prstGeom prst="rect">
            <a:avLst/>
          </a:prstGeom>
        </p:spPr>
        <p:txBody>
          <a:bodyPr anchor="t" rtlCol="false" tIns="0" lIns="0" bIns="0" rIns="0">
            <a:spAutoFit/>
          </a:bodyPr>
          <a:lstStyle/>
          <a:p>
            <a:pPr>
              <a:lnSpc>
                <a:spcPts val="4922"/>
              </a:lnSpc>
            </a:pPr>
            <a:r>
              <a:rPr lang="en-US" sz="4280">
                <a:solidFill>
                  <a:srgbClr val="000000"/>
                </a:solidFill>
                <a:latin typeface="Montserrat Semi-Bold"/>
              </a:rPr>
              <a:t>"And God's people, God's holy faithful people, go forward with patience and humility, enduring the scorn, mistreatment, and marginalization of institutionalized clericalism."</a:t>
            </a:r>
          </a:p>
          <a:p>
            <a:pPr>
              <a:lnSpc>
                <a:spcPts val="4663"/>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grpSp>
        <p:nvGrpSpPr>
          <p:cNvPr name="Group 2" id="2"/>
          <p:cNvGrpSpPr/>
          <p:nvPr/>
        </p:nvGrpSpPr>
        <p:grpSpPr>
          <a:xfrm rot="0">
            <a:off x="-310707" y="-5128586"/>
            <a:ext cx="21892943" cy="20289230"/>
            <a:chOff x="0" y="0"/>
            <a:chExt cx="3243399" cy="3005812"/>
          </a:xfrm>
        </p:grpSpPr>
        <p:sp>
          <p:nvSpPr>
            <p:cNvPr name="Freeform 3" id="3"/>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4" id="4"/>
            <p:cNvSpPr txBox="true"/>
            <p:nvPr/>
          </p:nvSpPr>
          <p:spPr>
            <a:xfrm>
              <a:off x="0" y="-95250"/>
              <a:ext cx="3243399" cy="3101062"/>
            </a:xfrm>
            <a:prstGeom prst="rect">
              <a:avLst/>
            </a:prstGeom>
          </p:spPr>
          <p:txBody>
            <a:bodyPr anchor="ctr" rtlCol="false" tIns="90311" lIns="90311" bIns="90311" rIns="90311"/>
            <a:lstStyle/>
            <a:p>
              <a:pPr algn="ctr">
                <a:lnSpc>
                  <a:spcPts val="5721"/>
                </a:lnSpc>
              </a:pPr>
            </a:p>
          </p:txBody>
        </p:sp>
      </p:grpSp>
      <p:grpSp>
        <p:nvGrpSpPr>
          <p:cNvPr name="Group 5" id="5"/>
          <p:cNvGrpSpPr/>
          <p:nvPr/>
        </p:nvGrpSpPr>
        <p:grpSpPr>
          <a:xfrm rot="0">
            <a:off x="4575555" y="881804"/>
            <a:ext cx="4703940" cy="928016"/>
            <a:chOff x="0" y="0"/>
            <a:chExt cx="6271919" cy="1237354"/>
          </a:xfrm>
        </p:grpSpPr>
        <p:grpSp>
          <p:nvGrpSpPr>
            <p:cNvPr name="Group 6" id="6"/>
            <p:cNvGrpSpPr/>
            <p:nvPr/>
          </p:nvGrpSpPr>
          <p:grpSpPr>
            <a:xfrm rot="0">
              <a:off x="0" y="0"/>
              <a:ext cx="6128148" cy="1237354"/>
              <a:chOff x="0" y="0"/>
              <a:chExt cx="1550950" cy="313157"/>
            </a:xfrm>
          </p:grpSpPr>
          <p:sp>
            <p:nvSpPr>
              <p:cNvPr name="Freeform 7" id="7"/>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8" id="8"/>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9" id="9"/>
            <p:cNvSpPr txBox="true"/>
            <p:nvPr/>
          </p:nvSpPr>
          <p:spPr>
            <a:xfrm rot="0">
              <a:off x="1716246" y="154536"/>
              <a:ext cx="4555673" cy="816560"/>
            </a:xfrm>
            <a:prstGeom prst="rect">
              <a:avLst/>
            </a:prstGeom>
          </p:spPr>
          <p:txBody>
            <a:bodyPr anchor="t" rtlCol="false" tIns="0" lIns="0" bIns="0" rIns="0">
              <a:spAutoFit/>
            </a:bodyPr>
            <a:lstStyle/>
            <a:p>
              <a:pPr>
                <a:lnSpc>
                  <a:spcPts val="5225"/>
                </a:lnSpc>
              </a:pPr>
              <a:r>
                <a:rPr lang="en-US" sz="3732">
                  <a:solidFill>
                    <a:srgbClr val="F9D610"/>
                  </a:solidFill>
                  <a:latin typeface="Montserrat Bold"/>
                </a:rPr>
                <a:t>#Synod2023</a:t>
              </a:r>
            </a:p>
          </p:txBody>
        </p:sp>
        <p:sp>
          <p:nvSpPr>
            <p:cNvPr name="Freeform 10" id="10"/>
            <p:cNvSpPr/>
            <p:nvPr/>
          </p:nvSpPr>
          <p:spPr>
            <a:xfrm flipH="false" flipV="false" rot="5400000">
              <a:off x="942071" y="329887"/>
              <a:ext cx="1237354" cy="577580"/>
            </a:xfrm>
            <a:custGeom>
              <a:avLst/>
              <a:gdLst/>
              <a:ahLst/>
              <a:cxnLst/>
              <a:rect r="r" b="b" t="t" l="l"/>
              <a:pathLst>
                <a:path h="577580" w="1237354">
                  <a:moveTo>
                    <a:pt x="0" y="0"/>
                  </a:moveTo>
                  <a:lnTo>
                    <a:pt x="1237354" y="0"/>
                  </a:lnTo>
                  <a:lnTo>
                    <a:pt x="1237354" y="577580"/>
                  </a:lnTo>
                  <a:lnTo>
                    <a:pt x="0" y="577580"/>
                  </a:lnTo>
                  <a:lnTo>
                    <a:pt x="0" y="0"/>
                  </a:lnTo>
                  <a:close/>
                </a:path>
              </a:pathLst>
            </a:custGeom>
            <a:blipFill>
              <a:blip r:embed="rId2">
                <a:alphaModFix amt="24000"/>
              </a:blip>
              <a:stretch>
                <a:fillRect l="-15043" t="0" r="-15984" b="0"/>
              </a:stretch>
            </a:blipFill>
          </p:spPr>
        </p:sp>
      </p:grpSp>
      <p:sp>
        <p:nvSpPr>
          <p:cNvPr name="Freeform 11" id="11"/>
          <p:cNvSpPr/>
          <p:nvPr/>
        </p:nvSpPr>
        <p:spPr>
          <a:xfrm flipH="true" flipV="false" rot="0">
            <a:off x="6146305" y="100701"/>
            <a:ext cx="8117772" cy="2932545"/>
          </a:xfrm>
          <a:custGeom>
            <a:avLst/>
            <a:gdLst/>
            <a:ahLst/>
            <a:cxnLst/>
            <a:rect r="r" b="b" t="t" l="l"/>
            <a:pathLst>
              <a:path h="2932545" w="8117772">
                <a:moveTo>
                  <a:pt x="8117772" y="0"/>
                </a:moveTo>
                <a:lnTo>
                  <a:pt x="0" y="0"/>
                </a:lnTo>
                <a:lnTo>
                  <a:pt x="0" y="2932546"/>
                </a:lnTo>
                <a:lnTo>
                  <a:pt x="8117772" y="2932546"/>
                </a:lnTo>
                <a:lnTo>
                  <a:pt x="8117772"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2" id="12"/>
          <p:cNvGrpSpPr/>
          <p:nvPr/>
        </p:nvGrpSpPr>
        <p:grpSpPr>
          <a:xfrm rot="0">
            <a:off x="4127615" y="0"/>
            <a:ext cx="10303759" cy="10287000"/>
            <a:chOff x="0" y="0"/>
            <a:chExt cx="2713747" cy="2709333"/>
          </a:xfrm>
        </p:grpSpPr>
        <p:sp>
          <p:nvSpPr>
            <p:cNvPr name="Freeform 13" id="13"/>
            <p:cNvSpPr/>
            <p:nvPr/>
          </p:nvSpPr>
          <p:spPr>
            <a:xfrm flipH="false" flipV="false" rot="0">
              <a:off x="0" y="0"/>
              <a:ext cx="2713747" cy="2709333"/>
            </a:xfrm>
            <a:custGeom>
              <a:avLst/>
              <a:gdLst/>
              <a:ahLst/>
              <a:cxnLst/>
              <a:rect r="r" b="b" t="t" l="l"/>
              <a:pathLst>
                <a:path h="2709333" w="2713747">
                  <a:moveTo>
                    <a:pt x="0" y="0"/>
                  </a:moveTo>
                  <a:lnTo>
                    <a:pt x="2713747" y="0"/>
                  </a:lnTo>
                  <a:lnTo>
                    <a:pt x="2713747" y="2709333"/>
                  </a:lnTo>
                  <a:lnTo>
                    <a:pt x="0" y="2709333"/>
                  </a:lnTo>
                  <a:close/>
                </a:path>
              </a:pathLst>
            </a:custGeom>
            <a:solidFill>
              <a:srgbClr val="000000">
                <a:alpha val="0"/>
              </a:srgbClr>
            </a:solidFill>
            <a:ln w="333375" cap="sq">
              <a:solidFill>
                <a:srgbClr val="FFFEFE"/>
              </a:solidFill>
              <a:prstDash val="solid"/>
              <a:miter/>
            </a:ln>
          </p:spPr>
        </p:sp>
        <p:sp>
          <p:nvSpPr>
            <p:cNvPr name="TextBox 14" id="14"/>
            <p:cNvSpPr txBox="true"/>
            <p:nvPr/>
          </p:nvSpPr>
          <p:spPr>
            <a:xfrm>
              <a:off x="0" y="-57150"/>
              <a:ext cx="2713747" cy="2766483"/>
            </a:xfrm>
            <a:prstGeom prst="rect">
              <a:avLst/>
            </a:prstGeom>
          </p:spPr>
          <p:txBody>
            <a:bodyPr anchor="ctr" rtlCol="false" tIns="50800" lIns="50800" bIns="50800" rIns="50800"/>
            <a:lstStyle/>
            <a:p>
              <a:pPr algn="ctr">
                <a:lnSpc>
                  <a:spcPts val="3218"/>
                </a:lnSpc>
              </a:pPr>
            </a:p>
          </p:txBody>
        </p:sp>
      </p:grpSp>
      <p:sp>
        <p:nvSpPr>
          <p:cNvPr name="Freeform 15" id="15"/>
          <p:cNvSpPr/>
          <p:nvPr/>
        </p:nvSpPr>
        <p:spPr>
          <a:xfrm flipH="false" flipV="false" rot="0">
            <a:off x="8665301" y="2993163"/>
            <a:ext cx="1211627" cy="1491234"/>
          </a:xfrm>
          <a:custGeom>
            <a:avLst/>
            <a:gdLst/>
            <a:ahLst/>
            <a:cxnLst/>
            <a:rect r="r" b="b" t="t" l="l"/>
            <a:pathLst>
              <a:path h="1491234" w="1211627">
                <a:moveTo>
                  <a:pt x="0" y="0"/>
                </a:moveTo>
                <a:lnTo>
                  <a:pt x="1211628" y="0"/>
                </a:lnTo>
                <a:lnTo>
                  <a:pt x="1211628" y="1491234"/>
                </a:lnTo>
                <a:lnTo>
                  <a:pt x="0" y="14912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6" id="16"/>
          <p:cNvSpPr txBox="true"/>
          <p:nvPr/>
        </p:nvSpPr>
        <p:spPr>
          <a:xfrm rot="0">
            <a:off x="6356267" y="4563229"/>
            <a:ext cx="5920979" cy="959987"/>
          </a:xfrm>
          <a:prstGeom prst="rect">
            <a:avLst/>
          </a:prstGeom>
        </p:spPr>
        <p:txBody>
          <a:bodyPr anchor="t" rtlCol="false" tIns="0" lIns="0" bIns="0" rIns="0">
            <a:spAutoFit/>
          </a:bodyPr>
          <a:lstStyle/>
          <a:p>
            <a:pPr algn="ctr">
              <a:lnSpc>
                <a:spcPts val="7714"/>
              </a:lnSpc>
            </a:pPr>
            <a:r>
              <a:rPr lang="en-US" sz="5980" spc="119">
                <a:solidFill>
                  <a:srgbClr val="FFFFFF"/>
                </a:solidFill>
                <a:latin typeface="Muli"/>
              </a:rPr>
              <a:t>PRAY FOR THE </a:t>
            </a:r>
          </a:p>
        </p:txBody>
      </p:sp>
      <p:sp>
        <p:nvSpPr>
          <p:cNvPr name="TextBox 17" id="17"/>
          <p:cNvSpPr txBox="true"/>
          <p:nvPr/>
        </p:nvSpPr>
        <p:spPr>
          <a:xfrm rot="0">
            <a:off x="5715744" y="5102695"/>
            <a:ext cx="7110742" cy="2191141"/>
          </a:xfrm>
          <a:prstGeom prst="rect">
            <a:avLst/>
          </a:prstGeom>
        </p:spPr>
        <p:txBody>
          <a:bodyPr anchor="t" rtlCol="false" tIns="0" lIns="0" bIns="0" rIns="0">
            <a:spAutoFit/>
          </a:bodyPr>
          <a:lstStyle/>
          <a:p>
            <a:pPr algn="ctr">
              <a:lnSpc>
                <a:spcPts val="17518"/>
              </a:lnSpc>
            </a:pPr>
            <a:r>
              <a:rPr lang="en-US" sz="13580" spc="271">
                <a:solidFill>
                  <a:srgbClr val="FFFFFF"/>
                </a:solidFill>
                <a:latin typeface="Muli Heavy"/>
              </a:rPr>
              <a:t>SYNOD</a:t>
            </a:r>
          </a:p>
        </p:txBody>
      </p:sp>
      <p:sp>
        <p:nvSpPr>
          <p:cNvPr name="Freeform 18" id="18"/>
          <p:cNvSpPr/>
          <p:nvPr/>
        </p:nvSpPr>
        <p:spPr>
          <a:xfrm flipH="false" flipV="false" rot="0">
            <a:off x="11992377" y="192200"/>
            <a:ext cx="2271700" cy="1998149"/>
          </a:xfrm>
          <a:custGeom>
            <a:avLst/>
            <a:gdLst/>
            <a:ahLst/>
            <a:cxnLst/>
            <a:rect r="r" b="b" t="t" l="l"/>
            <a:pathLst>
              <a:path h="1998149" w="2271700">
                <a:moveTo>
                  <a:pt x="0" y="0"/>
                </a:moveTo>
                <a:lnTo>
                  <a:pt x="2271700" y="0"/>
                </a:lnTo>
                <a:lnTo>
                  <a:pt x="2271700" y="1998149"/>
                </a:lnTo>
                <a:lnTo>
                  <a:pt x="0" y="1998149"/>
                </a:lnTo>
                <a:lnTo>
                  <a:pt x="0" y="0"/>
                </a:lnTo>
                <a:close/>
              </a:path>
            </a:pathLst>
          </a:custGeom>
          <a:blipFill>
            <a:blip r:embed="rId7"/>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21746136" cy="23054882"/>
          </a:xfrm>
          <a:custGeom>
            <a:avLst/>
            <a:gdLst/>
            <a:ahLst/>
            <a:cxnLst/>
            <a:rect r="r" b="b" t="t" l="l"/>
            <a:pathLst>
              <a:path h="23054882" w="21746136">
                <a:moveTo>
                  <a:pt x="0" y="0"/>
                </a:moveTo>
                <a:lnTo>
                  <a:pt x="21746136" y="0"/>
                </a:lnTo>
                <a:lnTo>
                  <a:pt x="21746136" y="23054882"/>
                </a:lnTo>
                <a:lnTo>
                  <a:pt x="0" y="23054882"/>
                </a:lnTo>
                <a:lnTo>
                  <a:pt x="0" y="0"/>
                </a:lnTo>
                <a:close/>
              </a:path>
            </a:pathLst>
          </a:custGeom>
          <a:blipFill>
            <a:blip r:embed="rId2">
              <a:alphaModFix amt="19999"/>
            </a:blip>
            <a:stretch>
              <a:fillRect l="0" t="-20759" r="0" b="-20759"/>
            </a:stretch>
          </a:blipFill>
        </p:spPr>
      </p:sp>
      <p:grpSp>
        <p:nvGrpSpPr>
          <p:cNvPr name="Group 3" id="3"/>
          <p:cNvGrpSpPr/>
          <p:nvPr/>
        </p:nvGrpSpPr>
        <p:grpSpPr>
          <a:xfrm rot="0">
            <a:off x="6736037" y="0"/>
            <a:ext cx="12314780" cy="11412692"/>
            <a:chOff x="0" y="0"/>
            <a:chExt cx="3243399" cy="3005812"/>
          </a:xfrm>
        </p:grpSpPr>
        <p:sp>
          <p:nvSpPr>
            <p:cNvPr name="Freeform 4" id="4"/>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5" id="5"/>
            <p:cNvSpPr txBox="true"/>
            <p:nvPr/>
          </p:nvSpPr>
          <p:spPr>
            <a:xfrm>
              <a:off x="0" y="-57150"/>
              <a:ext cx="3243399" cy="3062962"/>
            </a:xfrm>
            <a:prstGeom prst="rect">
              <a:avLst/>
            </a:prstGeom>
          </p:spPr>
          <p:txBody>
            <a:bodyPr anchor="ctr" rtlCol="false" tIns="50800" lIns="50800" bIns="50800" rIns="50800"/>
            <a:lstStyle/>
            <a:p>
              <a:pPr algn="ctr">
                <a:lnSpc>
                  <a:spcPts val="3218"/>
                </a:lnSpc>
              </a:pPr>
            </a:p>
          </p:txBody>
        </p:sp>
      </p:grpSp>
      <p:sp>
        <p:nvSpPr>
          <p:cNvPr name="Freeform 6" id="6"/>
          <p:cNvSpPr/>
          <p:nvPr/>
        </p:nvSpPr>
        <p:spPr>
          <a:xfrm flipH="true" flipV="false" rot="0">
            <a:off x="12110950" y="3503052"/>
            <a:ext cx="6507744" cy="7481288"/>
          </a:xfrm>
          <a:custGeom>
            <a:avLst/>
            <a:gdLst/>
            <a:ahLst/>
            <a:cxnLst/>
            <a:rect r="r" b="b" t="t" l="l"/>
            <a:pathLst>
              <a:path h="7481288" w="6507744">
                <a:moveTo>
                  <a:pt x="6507744" y="0"/>
                </a:moveTo>
                <a:lnTo>
                  <a:pt x="0" y="0"/>
                </a:lnTo>
                <a:lnTo>
                  <a:pt x="0" y="7481288"/>
                </a:lnTo>
                <a:lnTo>
                  <a:pt x="6507744" y="7481288"/>
                </a:lnTo>
                <a:lnTo>
                  <a:pt x="6507744" y="0"/>
                </a:lnTo>
                <a:close/>
              </a:path>
            </a:pathLst>
          </a:custGeom>
          <a:blipFill>
            <a:blip r:embed="rId3"/>
            <a:stretch>
              <a:fillRect l="0" t="-30562" r="0" b="0"/>
            </a:stretch>
          </a:blipFill>
        </p:spPr>
      </p:sp>
      <p:grpSp>
        <p:nvGrpSpPr>
          <p:cNvPr name="Group 7" id="7"/>
          <p:cNvGrpSpPr/>
          <p:nvPr/>
        </p:nvGrpSpPr>
        <p:grpSpPr>
          <a:xfrm rot="0">
            <a:off x="2054211" y="1314450"/>
            <a:ext cx="3376194" cy="666072"/>
            <a:chOff x="0" y="0"/>
            <a:chExt cx="4501592" cy="888096"/>
          </a:xfrm>
        </p:grpSpPr>
        <p:grpSp>
          <p:nvGrpSpPr>
            <p:cNvPr name="Group 8" id="8"/>
            <p:cNvGrpSpPr/>
            <p:nvPr/>
          </p:nvGrpSpPr>
          <p:grpSpPr>
            <a:xfrm rot="0">
              <a:off x="0" y="0"/>
              <a:ext cx="4398402" cy="888096"/>
              <a:chOff x="0" y="0"/>
              <a:chExt cx="1550950" cy="313157"/>
            </a:xfrm>
          </p:grpSpPr>
          <p:sp>
            <p:nvSpPr>
              <p:cNvPr name="Freeform 9" id="9"/>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10" id="10"/>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1" id="11"/>
            <p:cNvSpPr txBox="true"/>
            <p:nvPr/>
          </p:nvSpPr>
          <p:spPr>
            <a:xfrm rot="0">
              <a:off x="1231814" y="101621"/>
              <a:ext cx="3269778" cy="595371"/>
            </a:xfrm>
            <a:prstGeom prst="rect">
              <a:avLst/>
            </a:prstGeom>
          </p:spPr>
          <p:txBody>
            <a:bodyPr anchor="t" rtlCol="false" tIns="0" lIns="0" bIns="0" rIns="0">
              <a:spAutoFit/>
            </a:bodyPr>
            <a:lstStyle/>
            <a:p>
              <a:pPr>
                <a:lnSpc>
                  <a:spcPts val="3750"/>
                </a:lnSpc>
              </a:pPr>
              <a:r>
                <a:rPr lang="en-US" sz="2679">
                  <a:solidFill>
                    <a:srgbClr val="F9D610"/>
                  </a:solidFill>
                  <a:latin typeface="Montserrat Bold"/>
                </a:rPr>
                <a:t>#Synod2023</a:t>
              </a:r>
            </a:p>
          </p:txBody>
        </p:sp>
        <p:sp>
          <p:nvSpPr>
            <p:cNvPr name="Freeform 12" id="12"/>
            <p:cNvSpPr/>
            <p:nvPr/>
          </p:nvSpPr>
          <p:spPr>
            <a:xfrm flipH="false" flipV="false" rot="5400000">
              <a:off x="676159" y="236772"/>
              <a:ext cx="888096" cy="414551"/>
            </a:xfrm>
            <a:custGeom>
              <a:avLst/>
              <a:gdLst/>
              <a:ahLst/>
              <a:cxnLst/>
              <a:rect r="r" b="b" t="t" l="l"/>
              <a:pathLst>
                <a:path h="414551" w="888096">
                  <a:moveTo>
                    <a:pt x="0" y="0"/>
                  </a:moveTo>
                  <a:lnTo>
                    <a:pt x="888096" y="0"/>
                  </a:lnTo>
                  <a:lnTo>
                    <a:pt x="888096" y="414551"/>
                  </a:lnTo>
                  <a:lnTo>
                    <a:pt x="0" y="414551"/>
                  </a:lnTo>
                  <a:lnTo>
                    <a:pt x="0" y="0"/>
                  </a:lnTo>
                  <a:close/>
                </a:path>
              </a:pathLst>
            </a:custGeom>
            <a:blipFill>
              <a:blip r:embed="rId4">
                <a:alphaModFix amt="24000"/>
              </a:blip>
              <a:stretch>
                <a:fillRect l="-15043" t="0" r="-15984" b="0"/>
              </a:stretch>
            </a:blipFill>
          </p:spPr>
        </p:sp>
      </p:grpSp>
      <p:sp>
        <p:nvSpPr>
          <p:cNvPr name="Freeform 13" id="13"/>
          <p:cNvSpPr/>
          <p:nvPr/>
        </p:nvSpPr>
        <p:spPr>
          <a:xfrm flipH="true" flipV="false" rot="0">
            <a:off x="10170228" y="0"/>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2054211" y="3346174"/>
            <a:ext cx="8507760" cy="2623185"/>
          </a:xfrm>
          <a:prstGeom prst="rect">
            <a:avLst/>
          </a:prstGeom>
        </p:spPr>
        <p:txBody>
          <a:bodyPr anchor="t" rtlCol="false" tIns="0" lIns="0" bIns="0" rIns="0">
            <a:spAutoFit/>
          </a:bodyPr>
          <a:lstStyle/>
          <a:p>
            <a:pPr>
              <a:lnSpc>
                <a:spcPts val="4140"/>
              </a:lnSpc>
            </a:pPr>
            <a:r>
              <a:rPr lang="en-US" sz="3600">
                <a:solidFill>
                  <a:srgbClr val="000000"/>
                </a:solidFill>
                <a:latin typeface="Montserrat Semi-Bold"/>
              </a:rPr>
              <a:t>"I like to think of the Church as God's faithful people, saint and sinner, a people convoked and called with the force of the beatitudes and of Matthew 25."</a:t>
            </a:r>
          </a:p>
        </p:txBody>
      </p:sp>
      <p:sp>
        <p:nvSpPr>
          <p:cNvPr name="Freeform 15" id="15"/>
          <p:cNvSpPr/>
          <p:nvPr/>
        </p:nvSpPr>
        <p:spPr>
          <a:xfrm flipH="false" flipV="false" rot="0">
            <a:off x="15739912" y="174675"/>
            <a:ext cx="2271700" cy="1998149"/>
          </a:xfrm>
          <a:custGeom>
            <a:avLst/>
            <a:gdLst/>
            <a:ahLst/>
            <a:cxnLst/>
            <a:rect r="r" b="b" t="t" l="l"/>
            <a:pathLst>
              <a:path h="1998149" w="2271700">
                <a:moveTo>
                  <a:pt x="0" y="0"/>
                </a:moveTo>
                <a:lnTo>
                  <a:pt x="2271699" y="0"/>
                </a:lnTo>
                <a:lnTo>
                  <a:pt x="2271699" y="1998149"/>
                </a:lnTo>
                <a:lnTo>
                  <a:pt x="0" y="1998149"/>
                </a:lnTo>
                <a:lnTo>
                  <a:pt x="0" y="0"/>
                </a:lnTo>
                <a:close/>
              </a:path>
            </a:pathLst>
          </a:custGeom>
          <a:blipFill>
            <a:blip r:embed="rId7"/>
            <a:stretch>
              <a:fillRect l="0" t="0" r="0" b="0"/>
            </a:stretch>
          </a:blipFill>
        </p:spPr>
      </p:sp>
      <p:sp>
        <p:nvSpPr>
          <p:cNvPr name="Freeform 16" id="16"/>
          <p:cNvSpPr/>
          <p:nvPr/>
        </p:nvSpPr>
        <p:spPr>
          <a:xfrm flipH="false" flipV="false" rot="2113228">
            <a:off x="7167764" y="6661811"/>
            <a:ext cx="2567682" cy="1730260"/>
          </a:xfrm>
          <a:custGeom>
            <a:avLst/>
            <a:gdLst/>
            <a:ahLst/>
            <a:cxnLst/>
            <a:rect r="r" b="b" t="t" l="l"/>
            <a:pathLst>
              <a:path h="1730260" w="2567682">
                <a:moveTo>
                  <a:pt x="0" y="0"/>
                </a:moveTo>
                <a:lnTo>
                  <a:pt x="2567681" y="0"/>
                </a:lnTo>
                <a:lnTo>
                  <a:pt x="2567681" y="1730260"/>
                </a:lnTo>
                <a:lnTo>
                  <a:pt x="0" y="1730260"/>
                </a:lnTo>
                <a:lnTo>
                  <a:pt x="0" y="0"/>
                </a:lnTo>
                <a:close/>
              </a:path>
            </a:pathLst>
          </a:custGeom>
          <a:blipFill>
            <a:blip r:embed="rId8">
              <a:alphaModFix amt="63000"/>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21746136" cy="23054882"/>
          </a:xfrm>
          <a:custGeom>
            <a:avLst/>
            <a:gdLst/>
            <a:ahLst/>
            <a:cxnLst/>
            <a:rect r="r" b="b" t="t" l="l"/>
            <a:pathLst>
              <a:path h="23054882" w="21746136">
                <a:moveTo>
                  <a:pt x="0" y="0"/>
                </a:moveTo>
                <a:lnTo>
                  <a:pt x="21746136" y="0"/>
                </a:lnTo>
                <a:lnTo>
                  <a:pt x="21746136" y="23054882"/>
                </a:lnTo>
                <a:lnTo>
                  <a:pt x="0" y="23054882"/>
                </a:lnTo>
                <a:lnTo>
                  <a:pt x="0" y="0"/>
                </a:lnTo>
                <a:close/>
              </a:path>
            </a:pathLst>
          </a:custGeom>
          <a:blipFill>
            <a:blip r:embed="rId2">
              <a:alphaModFix amt="19999"/>
            </a:blip>
            <a:stretch>
              <a:fillRect l="0" t="-20759" r="0" b="-20759"/>
            </a:stretch>
          </a:blipFill>
        </p:spPr>
      </p:sp>
      <p:grpSp>
        <p:nvGrpSpPr>
          <p:cNvPr name="Group 3" id="3"/>
          <p:cNvGrpSpPr/>
          <p:nvPr/>
        </p:nvGrpSpPr>
        <p:grpSpPr>
          <a:xfrm rot="0">
            <a:off x="6736037" y="0"/>
            <a:ext cx="12314780" cy="11412692"/>
            <a:chOff x="0" y="0"/>
            <a:chExt cx="3243399" cy="3005812"/>
          </a:xfrm>
        </p:grpSpPr>
        <p:sp>
          <p:nvSpPr>
            <p:cNvPr name="Freeform 4" id="4"/>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5" id="5"/>
            <p:cNvSpPr txBox="true"/>
            <p:nvPr/>
          </p:nvSpPr>
          <p:spPr>
            <a:xfrm>
              <a:off x="0" y="-57150"/>
              <a:ext cx="3243399" cy="3062962"/>
            </a:xfrm>
            <a:prstGeom prst="rect">
              <a:avLst/>
            </a:prstGeom>
          </p:spPr>
          <p:txBody>
            <a:bodyPr anchor="ctr" rtlCol="false" tIns="50800" lIns="50800" bIns="50800" rIns="50800"/>
            <a:lstStyle/>
            <a:p>
              <a:pPr algn="ctr">
                <a:lnSpc>
                  <a:spcPts val="3218"/>
                </a:lnSpc>
              </a:pPr>
            </a:p>
          </p:txBody>
        </p:sp>
      </p:grpSp>
      <p:sp>
        <p:nvSpPr>
          <p:cNvPr name="Freeform 6" id="6"/>
          <p:cNvSpPr/>
          <p:nvPr/>
        </p:nvSpPr>
        <p:spPr>
          <a:xfrm flipH="true" flipV="false" rot="0">
            <a:off x="12110950" y="3503052"/>
            <a:ext cx="6507744" cy="7481288"/>
          </a:xfrm>
          <a:custGeom>
            <a:avLst/>
            <a:gdLst/>
            <a:ahLst/>
            <a:cxnLst/>
            <a:rect r="r" b="b" t="t" l="l"/>
            <a:pathLst>
              <a:path h="7481288" w="6507744">
                <a:moveTo>
                  <a:pt x="6507744" y="0"/>
                </a:moveTo>
                <a:lnTo>
                  <a:pt x="0" y="0"/>
                </a:lnTo>
                <a:lnTo>
                  <a:pt x="0" y="7481288"/>
                </a:lnTo>
                <a:lnTo>
                  <a:pt x="6507744" y="7481288"/>
                </a:lnTo>
                <a:lnTo>
                  <a:pt x="6507744" y="0"/>
                </a:lnTo>
                <a:close/>
              </a:path>
            </a:pathLst>
          </a:custGeom>
          <a:blipFill>
            <a:blip r:embed="rId3"/>
            <a:stretch>
              <a:fillRect l="0" t="-30562" r="0" b="0"/>
            </a:stretch>
          </a:blipFill>
        </p:spPr>
      </p:sp>
      <p:grpSp>
        <p:nvGrpSpPr>
          <p:cNvPr name="Group 7" id="7"/>
          <p:cNvGrpSpPr/>
          <p:nvPr/>
        </p:nvGrpSpPr>
        <p:grpSpPr>
          <a:xfrm rot="0">
            <a:off x="2054211" y="1314450"/>
            <a:ext cx="3376194" cy="666072"/>
            <a:chOff x="0" y="0"/>
            <a:chExt cx="4501592" cy="888096"/>
          </a:xfrm>
        </p:grpSpPr>
        <p:grpSp>
          <p:nvGrpSpPr>
            <p:cNvPr name="Group 8" id="8"/>
            <p:cNvGrpSpPr/>
            <p:nvPr/>
          </p:nvGrpSpPr>
          <p:grpSpPr>
            <a:xfrm rot="0">
              <a:off x="0" y="0"/>
              <a:ext cx="4398402" cy="888096"/>
              <a:chOff x="0" y="0"/>
              <a:chExt cx="1550950" cy="313157"/>
            </a:xfrm>
          </p:grpSpPr>
          <p:sp>
            <p:nvSpPr>
              <p:cNvPr name="Freeform 9" id="9"/>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10" id="10"/>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1" id="11"/>
            <p:cNvSpPr txBox="true"/>
            <p:nvPr/>
          </p:nvSpPr>
          <p:spPr>
            <a:xfrm rot="0">
              <a:off x="1231814" y="101621"/>
              <a:ext cx="3269778" cy="595371"/>
            </a:xfrm>
            <a:prstGeom prst="rect">
              <a:avLst/>
            </a:prstGeom>
          </p:spPr>
          <p:txBody>
            <a:bodyPr anchor="t" rtlCol="false" tIns="0" lIns="0" bIns="0" rIns="0">
              <a:spAutoFit/>
            </a:bodyPr>
            <a:lstStyle/>
            <a:p>
              <a:pPr>
                <a:lnSpc>
                  <a:spcPts val="3750"/>
                </a:lnSpc>
              </a:pPr>
              <a:r>
                <a:rPr lang="en-US" sz="2679">
                  <a:solidFill>
                    <a:srgbClr val="F9D610"/>
                  </a:solidFill>
                  <a:latin typeface="Montserrat Bold"/>
                </a:rPr>
                <a:t>#Synod2023</a:t>
              </a:r>
            </a:p>
          </p:txBody>
        </p:sp>
        <p:sp>
          <p:nvSpPr>
            <p:cNvPr name="Freeform 12" id="12"/>
            <p:cNvSpPr/>
            <p:nvPr/>
          </p:nvSpPr>
          <p:spPr>
            <a:xfrm flipH="false" flipV="false" rot="5400000">
              <a:off x="676159" y="236772"/>
              <a:ext cx="888096" cy="414551"/>
            </a:xfrm>
            <a:custGeom>
              <a:avLst/>
              <a:gdLst/>
              <a:ahLst/>
              <a:cxnLst/>
              <a:rect r="r" b="b" t="t" l="l"/>
              <a:pathLst>
                <a:path h="414551" w="888096">
                  <a:moveTo>
                    <a:pt x="0" y="0"/>
                  </a:moveTo>
                  <a:lnTo>
                    <a:pt x="888096" y="0"/>
                  </a:lnTo>
                  <a:lnTo>
                    <a:pt x="888096" y="414551"/>
                  </a:lnTo>
                  <a:lnTo>
                    <a:pt x="0" y="414551"/>
                  </a:lnTo>
                  <a:lnTo>
                    <a:pt x="0" y="0"/>
                  </a:lnTo>
                  <a:close/>
                </a:path>
              </a:pathLst>
            </a:custGeom>
            <a:blipFill>
              <a:blip r:embed="rId4">
                <a:alphaModFix amt="24000"/>
              </a:blip>
              <a:stretch>
                <a:fillRect l="-15043" t="0" r="-15984" b="0"/>
              </a:stretch>
            </a:blipFill>
          </p:spPr>
        </p:sp>
      </p:grpSp>
      <p:sp>
        <p:nvSpPr>
          <p:cNvPr name="Freeform 13" id="13"/>
          <p:cNvSpPr/>
          <p:nvPr/>
        </p:nvSpPr>
        <p:spPr>
          <a:xfrm flipH="true" flipV="false" rot="0">
            <a:off x="10170228" y="0"/>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5739912" y="174675"/>
            <a:ext cx="2271700" cy="1998149"/>
          </a:xfrm>
          <a:custGeom>
            <a:avLst/>
            <a:gdLst/>
            <a:ahLst/>
            <a:cxnLst/>
            <a:rect r="r" b="b" t="t" l="l"/>
            <a:pathLst>
              <a:path h="1998149" w="2271700">
                <a:moveTo>
                  <a:pt x="0" y="0"/>
                </a:moveTo>
                <a:lnTo>
                  <a:pt x="2271699" y="0"/>
                </a:lnTo>
                <a:lnTo>
                  <a:pt x="2271699" y="1998149"/>
                </a:lnTo>
                <a:lnTo>
                  <a:pt x="0" y="1998149"/>
                </a:lnTo>
                <a:lnTo>
                  <a:pt x="0" y="0"/>
                </a:lnTo>
                <a:close/>
              </a:path>
            </a:pathLst>
          </a:custGeom>
          <a:blipFill>
            <a:blip r:embed="rId7"/>
            <a:stretch>
              <a:fillRect l="0" t="0" r="0" b="0"/>
            </a:stretch>
          </a:blipFill>
        </p:spPr>
      </p:sp>
      <p:sp>
        <p:nvSpPr>
          <p:cNvPr name="Freeform 15" id="15"/>
          <p:cNvSpPr/>
          <p:nvPr/>
        </p:nvSpPr>
        <p:spPr>
          <a:xfrm flipH="false" flipV="false" rot="2113228">
            <a:off x="7167764" y="6661811"/>
            <a:ext cx="2567682" cy="1730260"/>
          </a:xfrm>
          <a:custGeom>
            <a:avLst/>
            <a:gdLst/>
            <a:ahLst/>
            <a:cxnLst/>
            <a:rect r="r" b="b" t="t" l="l"/>
            <a:pathLst>
              <a:path h="1730260" w="2567682">
                <a:moveTo>
                  <a:pt x="0" y="0"/>
                </a:moveTo>
                <a:lnTo>
                  <a:pt x="2567681" y="0"/>
                </a:lnTo>
                <a:lnTo>
                  <a:pt x="2567681" y="1730260"/>
                </a:lnTo>
                <a:lnTo>
                  <a:pt x="0" y="1730260"/>
                </a:lnTo>
                <a:lnTo>
                  <a:pt x="0" y="0"/>
                </a:lnTo>
                <a:close/>
              </a:path>
            </a:pathLst>
          </a:custGeom>
          <a:blipFill>
            <a:blip r:embed="rId8">
              <a:alphaModFix amt="63000"/>
            </a:blip>
            <a:stretch>
              <a:fillRect l="0" t="0" r="0" b="0"/>
            </a:stretch>
          </a:blipFill>
        </p:spPr>
      </p:sp>
      <p:sp>
        <p:nvSpPr>
          <p:cNvPr name="TextBox 16" id="16"/>
          <p:cNvSpPr txBox="true"/>
          <p:nvPr/>
        </p:nvSpPr>
        <p:spPr>
          <a:xfrm rot="0">
            <a:off x="2054211" y="3126843"/>
            <a:ext cx="8800702" cy="3693795"/>
          </a:xfrm>
          <a:prstGeom prst="rect">
            <a:avLst/>
          </a:prstGeom>
        </p:spPr>
        <p:txBody>
          <a:bodyPr anchor="t" rtlCol="false" tIns="0" lIns="0" bIns="0" rIns="0">
            <a:spAutoFit/>
          </a:bodyPr>
          <a:lstStyle/>
          <a:p>
            <a:pPr>
              <a:lnSpc>
                <a:spcPts val="4944"/>
              </a:lnSpc>
            </a:pPr>
            <a:r>
              <a:rPr lang="en-US" sz="4299">
                <a:solidFill>
                  <a:srgbClr val="000000"/>
                </a:solidFill>
                <a:latin typeface="Montserrat Semi-Bold"/>
              </a:rPr>
              <a:t>"I like to think of the Church as this simple and humble people who walk in the presence of the Lord (the faithful people of God)."</a:t>
            </a:r>
          </a:p>
          <a:p>
            <a:pPr>
              <a:lnSpc>
                <a:spcPts val="4714"/>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21746136" cy="23054882"/>
          </a:xfrm>
          <a:custGeom>
            <a:avLst/>
            <a:gdLst/>
            <a:ahLst/>
            <a:cxnLst/>
            <a:rect r="r" b="b" t="t" l="l"/>
            <a:pathLst>
              <a:path h="23054882" w="21746136">
                <a:moveTo>
                  <a:pt x="0" y="0"/>
                </a:moveTo>
                <a:lnTo>
                  <a:pt x="21746136" y="0"/>
                </a:lnTo>
                <a:lnTo>
                  <a:pt x="21746136" y="23054882"/>
                </a:lnTo>
                <a:lnTo>
                  <a:pt x="0" y="23054882"/>
                </a:lnTo>
                <a:lnTo>
                  <a:pt x="0" y="0"/>
                </a:lnTo>
                <a:close/>
              </a:path>
            </a:pathLst>
          </a:custGeom>
          <a:blipFill>
            <a:blip r:embed="rId2">
              <a:alphaModFix amt="19999"/>
            </a:blip>
            <a:stretch>
              <a:fillRect l="0" t="-20759" r="0" b="-20759"/>
            </a:stretch>
          </a:blipFill>
        </p:spPr>
      </p:sp>
      <p:grpSp>
        <p:nvGrpSpPr>
          <p:cNvPr name="Group 3" id="3"/>
          <p:cNvGrpSpPr/>
          <p:nvPr/>
        </p:nvGrpSpPr>
        <p:grpSpPr>
          <a:xfrm rot="0">
            <a:off x="6736037" y="0"/>
            <a:ext cx="12314780" cy="11412692"/>
            <a:chOff x="0" y="0"/>
            <a:chExt cx="3243399" cy="3005812"/>
          </a:xfrm>
        </p:grpSpPr>
        <p:sp>
          <p:nvSpPr>
            <p:cNvPr name="Freeform 4" id="4"/>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5" id="5"/>
            <p:cNvSpPr txBox="true"/>
            <p:nvPr/>
          </p:nvSpPr>
          <p:spPr>
            <a:xfrm>
              <a:off x="0" y="-57150"/>
              <a:ext cx="3243399" cy="3062962"/>
            </a:xfrm>
            <a:prstGeom prst="rect">
              <a:avLst/>
            </a:prstGeom>
          </p:spPr>
          <p:txBody>
            <a:bodyPr anchor="ctr" rtlCol="false" tIns="50800" lIns="50800" bIns="50800" rIns="50800"/>
            <a:lstStyle/>
            <a:p>
              <a:pPr algn="ctr">
                <a:lnSpc>
                  <a:spcPts val="3218"/>
                </a:lnSpc>
              </a:pPr>
            </a:p>
          </p:txBody>
        </p:sp>
      </p:grpSp>
      <p:sp>
        <p:nvSpPr>
          <p:cNvPr name="Freeform 6" id="6"/>
          <p:cNvSpPr/>
          <p:nvPr/>
        </p:nvSpPr>
        <p:spPr>
          <a:xfrm flipH="true" flipV="false" rot="0">
            <a:off x="12110950" y="3503052"/>
            <a:ext cx="6507744" cy="7481288"/>
          </a:xfrm>
          <a:custGeom>
            <a:avLst/>
            <a:gdLst/>
            <a:ahLst/>
            <a:cxnLst/>
            <a:rect r="r" b="b" t="t" l="l"/>
            <a:pathLst>
              <a:path h="7481288" w="6507744">
                <a:moveTo>
                  <a:pt x="6507744" y="0"/>
                </a:moveTo>
                <a:lnTo>
                  <a:pt x="0" y="0"/>
                </a:lnTo>
                <a:lnTo>
                  <a:pt x="0" y="7481288"/>
                </a:lnTo>
                <a:lnTo>
                  <a:pt x="6507744" y="7481288"/>
                </a:lnTo>
                <a:lnTo>
                  <a:pt x="6507744" y="0"/>
                </a:lnTo>
                <a:close/>
              </a:path>
            </a:pathLst>
          </a:custGeom>
          <a:blipFill>
            <a:blip r:embed="rId3"/>
            <a:stretch>
              <a:fillRect l="0" t="-30562" r="0" b="0"/>
            </a:stretch>
          </a:blipFill>
        </p:spPr>
      </p:sp>
      <p:grpSp>
        <p:nvGrpSpPr>
          <p:cNvPr name="Group 7" id="7"/>
          <p:cNvGrpSpPr/>
          <p:nvPr/>
        </p:nvGrpSpPr>
        <p:grpSpPr>
          <a:xfrm rot="0">
            <a:off x="2054211" y="1314450"/>
            <a:ext cx="3376194" cy="666072"/>
            <a:chOff x="0" y="0"/>
            <a:chExt cx="4501592" cy="888096"/>
          </a:xfrm>
        </p:grpSpPr>
        <p:grpSp>
          <p:nvGrpSpPr>
            <p:cNvPr name="Group 8" id="8"/>
            <p:cNvGrpSpPr/>
            <p:nvPr/>
          </p:nvGrpSpPr>
          <p:grpSpPr>
            <a:xfrm rot="0">
              <a:off x="0" y="0"/>
              <a:ext cx="4398402" cy="888096"/>
              <a:chOff x="0" y="0"/>
              <a:chExt cx="1550950" cy="313157"/>
            </a:xfrm>
          </p:grpSpPr>
          <p:sp>
            <p:nvSpPr>
              <p:cNvPr name="Freeform 9" id="9"/>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10" id="10"/>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1" id="11"/>
            <p:cNvSpPr txBox="true"/>
            <p:nvPr/>
          </p:nvSpPr>
          <p:spPr>
            <a:xfrm rot="0">
              <a:off x="1231814" y="101621"/>
              <a:ext cx="3269778" cy="595371"/>
            </a:xfrm>
            <a:prstGeom prst="rect">
              <a:avLst/>
            </a:prstGeom>
          </p:spPr>
          <p:txBody>
            <a:bodyPr anchor="t" rtlCol="false" tIns="0" lIns="0" bIns="0" rIns="0">
              <a:spAutoFit/>
            </a:bodyPr>
            <a:lstStyle/>
            <a:p>
              <a:pPr>
                <a:lnSpc>
                  <a:spcPts val="3750"/>
                </a:lnSpc>
              </a:pPr>
              <a:r>
                <a:rPr lang="en-US" sz="2679">
                  <a:solidFill>
                    <a:srgbClr val="F9D610"/>
                  </a:solidFill>
                  <a:latin typeface="Montserrat Bold"/>
                </a:rPr>
                <a:t>#Synod2023</a:t>
              </a:r>
            </a:p>
          </p:txBody>
        </p:sp>
        <p:sp>
          <p:nvSpPr>
            <p:cNvPr name="Freeform 12" id="12"/>
            <p:cNvSpPr/>
            <p:nvPr/>
          </p:nvSpPr>
          <p:spPr>
            <a:xfrm flipH="false" flipV="false" rot="5400000">
              <a:off x="676159" y="236772"/>
              <a:ext cx="888096" cy="414551"/>
            </a:xfrm>
            <a:custGeom>
              <a:avLst/>
              <a:gdLst/>
              <a:ahLst/>
              <a:cxnLst/>
              <a:rect r="r" b="b" t="t" l="l"/>
              <a:pathLst>
                <a:path h="414551" w="888096">
                  <a:moveTo>
                    <a:pt x="0" y="0"/>
                  </a:moveTo>
                  <a:lnTo>
                    <a:pt x="888096" y="0"/>
                  </a:lnTo>
                  <a:lnTo>
                    <a:pt x="888096" y="414551"/>
                  </a:lnTo>
                  <a:lnTo>
                    <a:pt x="0" y="414551"/>
                  </a:lnTo>
                  <a:lnTo>
                    <a:pt x="0" y="0"/>
                  </a:lnTo>
                  <a:close/>
                </a:path>
              </a:pathLst>
            </a:custGeom>
            <a:blipFill>
              <a:blip r:embed="rId4">
                <a:alphaModFix amt="24000"/>
              </a:blip>
              <a:stretch>
                <a:fillRect l="-15043" t="0" r="-15984" b="0"/>
              </a:stretch>
            </a:blipFill>
          </p:spPr>
        </p:sp>
      </p:grpSp>
      <p:sp>
        <p:nvSpPr>
          <p:cNvPr name="Freeform 13" id="13"/>
          <p:cNvSpPr/>
          <p:nvPr/>
        </p:nvSpPr>
        <p:spPr>
          <a:xfrm flipH="true" flipV="false" rot="0">
            <a:off x="10170228" y="0"/>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5739912" y="174675"/>
            <a:ext cx="2271700" cy="1998149"/>
          </a:xfrm>
          <a:custGeom>
            <a:avLst/>
            <a:gdLst/>
            <a:ahLst/>
            <a:cxnLst/>
            <a:rect r="r" b="b" t="t" l="l"/>
            <a:pathLst>
              <a:path h="1998149" w="2271700">
                <a:moveTo>
                  <a:pt x="0" y="0"/>
                </a:moveTo>
                <a:lnTo>
                  <a:pt x="2271699" y="0"/>
                </a:lnTo>
                <a:lnTo>
                  <a:pt x="2271699" y="1998149"/>
                </a:lnTo>
                <a:lnTo>
                  <a:pt x="0" y="1998149"/>
                </a:lnTo>
                <a:lnTo>
                  <a:pt x="0" y="0"/>
                </a:lnTo>
                <a:close/>
              </a:path>
            </a:pathLst>
          </a:custGeom>
          <a:blipFill>
            <a:blip r:embed="rId7"/>
            <a:stretch>
              <a:fillRect l="0" t="0" r="0" b="0"/>
            </a:stretch>
          </a:blipFill>
        </p:spPr>
      </p:sp>
      <p:sp>
        <p:nvSpPr>
          <p:cNvPr name="Freeform 15" id="15"/>
          <p:cNvSpPr/>
          <p:nvPr/>
        </p:nvSpPr>
        <p:spPr>
          <a:xfrm flipH="false" flipV="false" rot="2113228">
            <a:off x="7167764" y="6661811"/>
            <a:ext cx="2567682" cy="1730260"/>
          </a:xfrm>
          <a:custGeom>
            <a:avLst/>
            <a:gdLst/>
            <a:ahLst/>
            <a:cxnLst/>
            <a:rect r="r" b="b" t="t" l="l"/>
            <a:pathLst>
              <a:path h="1730260" w="2567682">
                <a:moveTo>
                  <a:pt x="0" y="0"/>
                </a:moveTo>
                <a:lnTo>
                  <a:pt x="2567681" y="0"/>
                </a:lnTo>
                <a:lnTo>
                  <a:pt x="2567681" y="1730260"/>
                </a:lnTo>
                <a:lnTo>
                  <a:pt x="0" y="1730260"/>
                </a:lnTo>
                <a:lnTo>
                  <a:pt x="0" y="0"/>
                </a:lnTo>
                <a:close/>
              </a:path>
            </a:pathLst>
          </a:custGeom>
          <a:blipFill>
            <a:blip r:embed="rId8">
              <a:alphaModFix amt="63000"/>
            </a:blip>
            <a:stretch>
              <a:fillRect l="0" t="0" r="0" b="0"/>
            </a:stretch>
          </a:blipFill>
        </p:spPr>
      </p:sp>
      <p:sp>
        <p:nvSpPr>
          <p:cNvPr name="TextBox 16" id="16"/>
          <p:cNvSpPr txBox="true"/>
          <p:nvPr/>
        </p:nvSpPr>
        <p:spPr>
          <a:xfrm rot="0">
            <a:off x="2054211" y="2951595"/>
            <a:ext cx="7945155" cy="3951873"/>
          </a:xfrm>
          <a:prstGeom prst="rect">
            <a:avLst/>
          </a:prstGeom>
        </p:spPr>
        <p:txBody>
          <a:bodyPr anchor="t" rtlCol="false" tIns="0" lIns="0" bIns="0" rIns="0">
            <a:spAutoFit/>
          </a:bodyPr>
          <a:lstStyle/>
          <a:p>
            <a:pPr>
              <a:lnSpc>
                <a:spcPts val="6237"/>
              </a:lnSpc>
            </a:pPr>
            <a:r>
              <a:rPr lang="en-US" sz="5424">
                <a:solidFill>
                  <a:srgbClr val="000000"/>
                </a:solidFill>
                <a:latin typeface="Montserrat Semi-Bold"/>
              </a:rPr>
              <a:t>"Our faithful people are conscious of their dignity, they baptize their children, they bury their dead."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21746136" cy="23054882"/>
          </a:xfrm>
          <a:custGeom>
            <a:avLst/>
            <a:gdLst/>
            <a:ahLst/>
            <a:cxnLst/>
            <a:rect r="r" b="b" t="t" l="l"/>
            <a:pathLst>
              <a:path h="23054882" w="21746136">
                <a:moveTo>
                  <a:pt x="0" y="0"/>
                </a:moveTo>
                <a:lnTo>
                  <a:pt x="21746136" y="0"/>
                </a:lnTo>
                <a:lnTo>
                  <a:pt x="21746136" y="23054882"/>
                </a:lnTo>
                <a:lnTo>
                  <a:pt x="0" y="23054882"/>
                </a:lnTo>
                <a:lnTo>
                  <a:pt x="0" y="0"/>
                </a:lnTo>
                <a:close/>
              </a:path>
            </a:pathLst>
          </a:custGeom>
          <a:blipFill>
            <a:blip r:embed="rId2">
              <a:alphaModFix amt="19999"/>
            </a:blip>
            <a:stretch>
              <a:fillRect l="0" t="-20759" r="0" b="-20759"/>
            </a:stretch>
          </a:blipFill>
        </p:spPr>
      </p:sp>
      <p:grpSp>
        <p:nvGrpSpPr>
          <p:cNvPr name="Group 3" id="3"/>
          <p:cNvGrpSpPr/>
          <p:nvPr/>
        </p:nvGrpSpPr>
        <p:grpSpPr>
          <a:xfrm rot="0">
            <a:off x="6736037" y="0"/>
            <a:ext cx="12314780" cy="11412692"/>
            <a:chOff x="0" y="0"/>
            <a:chExt cx="3243399" cy="3005812"/>
          </a:xfrm>
        </p:grpSpPr>
        <p:sp>
          <p:nvSpPr>
            <p:cNvPr name="Freeform 4" id="4"/>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5" id="5"/>
            <p:cNvSpPr txBox="true"/>
            <p:nvPr/>
          </p:nvSpPr>
          <p:spPr>
            <a:xfrm>
              <a:off x="0" y="-57150"/>
              <a:ext cx="3243399" cy="3062962"/>
            </a:xfrm>
            <a:prstGeom prst="rect">
              <a:avLst/>
            </a:prstGeom>
          </p:spPr>
          <p:txBody>
            <a:bodyPr anchor="ctr" rtlCol="false" tIns="50800" lIns="50800" bIns="50800" rIns="50800"/>
            <a:lstStyle/>
            <a:p>
              <a:pPr algn="ctr">
                <a:lnSpc>
                  <a:spcPts val="3218"/>
                </a:lnSpc>
              </a:pPr>
            </a:p>
          </p:txBody>
        </p:sp>
      </p:grpSp>
      <p:sp>
        <p:nvSpPr>
          <p:cNvPr name="Freeform 6" id="6"/>
          <p:cNvSpPr/>
          <p:nvPr/>
        </p:nvSpPr>
        <p:spPr>
          <a:xfrm flipH="true" flipV="false" rot="0">
            <a:off x="12110950" y="3503052"/>
            <a:ext cx="6507744" cy="7481288"/>
          </a:xfrm>
          <a:custGeom>
            <a:avLst/>
            <a:gdLst/>
            <a:ahLst/>
            <a:cxnLst/>
            <a:rect r="r" b="b" t="t" l="l"/>
            <a:pathLst>
              <a:path h="7481288" w="6507744">
                <a:moveTo>
                  <a:pt x="6507744" y="0"/>
                </a:moveTo>
                <a:lnTo>
                  <a:pt x="0" y="0"/>
                </a:lnTo>
                <a:lnTo>
                  <a:pt x="0" y="7481288"/>
                </a:lnTo>
                <a:lnTo>
                  <a:pt x="6507744" y="7481288"/>
                </a:lnTo>
                <a:lnTo>
                  <a:pt x="6507744" y="0"/>
                </a:lnTo>
                <a:close/>
              </a:path>
            </a:pathLst>
          </a:custGeom>
          <a:blipFill>
            <a:blip r:embed="rId3"/>
            <a:stretch>
              <a:fillRect l="0" t="-30562" r="0" b="0"/>
            </a:stretch>
          </a:blipFill>
        </p:spPr>
      </p:sp>
      <p:grpSp>
        <p:nvGrpSpPr>
          <p:cNvPr name="Group 7" id="7"/>
          <p:cNvGrpSpPr/>
          <p:nvPr/>
        </p:nvGrpSpPr>
        <p:grpSpPr>
          <a:xfrm rot="0">
            <a:off x="2054211" y="1314450"/>
            <a:ext cx="3376194" cy="666072"/>
            <a:chOff x="0" y="0"/>
            <a:chExt cx="4501592" cy="888096"/>
          </a:xfrm>
        </p:grpSpPr>
        <p:grpSp>
          <p:nvGrpSpPr>
            <p:cNvPr name="Group 8" id="8"/>
            <p:cNvGrpSpPr/>
            <p:nvPr/>
          </p:nvGrpSpPr>
          <p:grpSpPr>
            <a:xfrm rot="0">
              <a:off x="0" y="0"/>
              <a:ext cx="4398402" cy="888096"/>
              <a:chOff x="0" y="0"/>
              <a:chExt cx="1550950" cy="313157"/>
            </a:xfrm>
          </p:grpSpPr>
          <p:sp>
            <p:nvSpPr>
              <p:cNvPr name="Freeform 9" id="9"/>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10" id="10"/>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1" id="11"/>
            <p:cNvSpPr txBox="true"/>
            <p:nvPr/>
          </p:nvSpPr>
          <p:spPr>
            <a:xfrm rot="0">
              <a:off x="1231814" y="101621"/>
              <a:ext cx="3269778" cy="595371"/>
            </a:xfrm>
            <a:prstGeom prst="rect">
              <a:avLst/>
            </a:prstGeom>
          </p:spPr>
          <p:txBody>
            <a:bodyPr anchor="t" rtlCol="false" tIns="0" lIns="0" bIns="0" rIns="0">
              <a:spAutoFit/>
            </a:bodyPr>
            <a:lstStyle/>
            <a:p>
              <a:pPr>
                <a:lnSpc>
                  <a:spcPts val="3750"/>
                </a:lnSpc>
              </a:pPr>
              <a:r>
                <a:rPr lang="en-US" sz="2679">
                  <a:solidFill>
                    <a:srgbClr val="F9D610"/>
                  </a:solidFill>
                  <a:latin typeface="Montserrat Bold"/>
                </a:rPr>
                <a:t>#Synod2023</a:t>
              </a:r>
            </a:p>
          </p:txBody>
        </p:sp>
        <p:sp>
          <p:nvSpPr>
            <p:cNvPr name="Freeform 12" id="12"/>
            <p:cNvSpPr/>
            <p:nvPr/>
          </p:nvSpPr>
          <p:spPr>
            <a:xfrm flipH="false" flipV="false" rot="5400000">
              <a:off x="676159" y="236772"/>
              <a:ext cx="888096" cy="414551"/>
            </a:xfrm>
            <a:custGeom>
              <a:avLst/>
              <a:gdLst/>
              <a:ahLst/>
              <a:cxnLst/>
              <a:rect r="r" b="b" t="t" l="l"/>
              <a:pathLst>
                <a:path h="414551" w="888096">
                  <a:moveTo>
                    <a:pt x="0" y="0"/>
                  </a:moveTo>
                  <a:lnTo>
                    <a:pt x="888096" y="0"/>
                  </a:lnTo>
                  <a:lnTo>
                    <a:pt x="888096" y="414551"/>
                  </a:lnTo>
                  <a:lnTo>
                    <a:pt x="0" y="414551"/>
                  </a:lnTo>
                  <a:lnTo>
                    <a:pt x="0" y="0"/>
                  </a:lnTo>
                  <a:close/>
                </a:path>
              </a:pathLst>
            </a:custGeom>
            <a:blipFill>
              <a:blip r:embed="rId4">
                <a:alphaModFix amt="24000"/>
              </a:blip>
              <a:stretch>
                <a:fillRect l="-15043" t="0" r="-15984" b="0"/>
              </a:stretch>
            </a:blipFill>
          </p:spPr>
        </p:sp>
      </p:grpSp>
      <p:sp>
        <p:nvSpPr>
          <p:cNvPr name="Freeform 13" id="13"/>
          <p:cNvSpPr/>
          <p:nvPr/>
        </p:nvSpPr>
        <p:spPr>
          <a:xfrm flipH="true" flipV="false" rot="0">
            <a:off x="10170228" y="0"/>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5739912" y="174675"/>
            <a:ext cx="2271700" cy="1998149"/>
          </a:xfrm>
          <a:custGeom>
            <a:avLst/>
            <a:gdLst/>
            <a:ahLst/>
            <a:cxnLst/>
            <a:rect r="r" b="b" t="t" l="l"/>
            <a:pathLst>
              <a:path h="1998149" w="2271700">
                <a:moveTo>
                  <a:pt x="0" y="0"/>
                </a:moveTo>
                <a:lnTo>
                  <a:pt x="2271699" y="0"/>
                </a:lnTo>
                <a:lnTo>
                  <a:pt x="2271699" y="1998149"/>
                </a:lnTo>
                <a:lnTo>
                  <a:pt x="0" y="1998149"/>
                </a:lnTo>
                <a:lnTo>
                  <a:pt x="0" y="0"/>
                </a:lnTo>
                <a:close/>
              </a:path>
            </a:pathLst>
          </a:custGeom>
          <a:blipFill>
            <a:blip r:embed="rId7"/>
            <a:stretch>
              <a:fillRect l="0" t="0" r="0" b="0"/>
            </a:stretch>
          </a:blipFill>
        </p:spPr>
      </p:sp>
      <p:sp>
        <p:nvSpPr>
          <p:cNvPr name="Freeform 15" id="15"/>
          <p:cNvSpPr/>
          <p:nvPr/>
        </p:nvSpPr>
        <p:spPr>
          <a:xfrm flipH="false" flipV="false" rot="2113228">
            <a:off x="7167764" y="6661811"/>
            <a:ext cx="2567682" cy="1730260"/>
          </a:xfrm>
          <a:custGeom>
            <a:avLst/>
            <a:gdLst/>
            <a:ahLst/>
            <a:cxnLst/>
            <a:rect r="r" b="b" t="t" l="l"/>
            <a:pathLst>
              <a:path h="1730260" w="2567682">
                <a:moveTo>
                  <a:pt x="0" y="0"/>
                </a:moveTo>
                <a:lnTo>
                  <a:pt x="2567681" y="0"/>
                </a:lnTo>
                <a:lnTo>
                  <a:pt x="2567681" y="1730260"/>
                </a:lnTo>
                <a:lnTo>
                  <a:pt x="0" y="1730260"/>
                </a:lnTo>
                <a:lnTo>
                  <a:pt x="0" y="0"/>
                </a:lnTo>
                <a:close/>
              </a:path>
            </a:pathLst>
          </a:custGeom>
          <a:blipFill>
            <a:blip r:embed="rId8">
              <a:alphaModFix amt="63000"/>
            </a:blip>
            <a:stretch>
              <a:fillRect l="0" t="0" r="0" b="0"/>
            </a:stretch>
          </a:blipFill>
        </p:spPr>
      </p:sp>
      <p:sp>
        <p:nvSpPr>
          <p:cNvPr name="TextBox 16" id="16"/>
          <p:cNvSpPr txBox="true"/>
          <p:nvPr/>
        </p:nvSpPr>
        <p:spPr>
          <a:xfrm rot="0">
            <a:off x="2054211" y="2725487"/>
            <a:ext cx="7089789" cy="4919916"/>
          </a:xfrm>
          <a:prstGeom prst="rect">
            <a:avLst/>
          </a:prstGeom>
        </p:spPr>
        <p:txBody>
          <a:bodyPr anchor="t" rtlCol="false" tIns="0" lIns="0" bIns="0" rIns="0">
            <a:spAutoFit/>
          </a:bodyPr>
          <a:lstStyle/>
          <a:p>
            <a:pPr>
              <a:lnSpc>
                <a:spcPts val="5566"/>
              </a:lnSpc>
            </a:pPr>
            <a:r>
              <a:rPr lang="en-US" sz="4840">
                <a:solidFill>
                  <a:srgbClr val="000000"/>
                </a:solidFill>
                <a:latin typeface="Montserrat Semi-Bold"/>
              </a:rPr>
              <a:t>"And here I like to underline that, among God's holy and faithful people, the faith is transmitted in dialect"</a:t>
            </a:r>
          </a:p>
          <a:p>
            <a:pPr>
              <a:lnSpc>
                <a:spcPts val="5566"/>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21746136" cy="23054882"/>
          </a:xfrm>
          <a:custGeom>
            <a:avLst/>
            <a:gdLst/>
            <a:ahLst/>
            <a:cxnLst/>
            <a:rect r="r" b="b" t="t" l="l"/>
            <a:pathLst>
              <a:path h="23054882" w="21746136">
                <a:moveTo>
                  <a:pt x="0" y="0"/>
                </a:moveTo>
                <a:lnTo>
                  <a:pt x="21746136" y="0"/>
                </a:lnTo>
                <a:lnTo>
                  <a:pt x="21746136" y="23054882"/>
                </a:lnTo>
                <a:lnTo>
                  <a:pt x="0" y="23054882"/>
                </a:lnTo>
                <a:lnTo>
                  <a:pt x="0" y="0"/>
                </a:lnTo>
                <a:close/>
              </a:path>
            </a:pathLst>
          </a:custGeom>
          <a:blipFill>
            <a:blip r:embed="rId2">
              <a:alphaModFix amt="19999"/>
            </a:blip>
            <a:stretch>
              <a:fillRect l="0" t="-20759" r="0" b="-20759"/>
            </a:stretch>
          </a:blipFill>
        </p:spPr>
      </p:sp>
      <p:grpSp>
        <p:nvGrpSpPr>
          <p:cNvPr name="Group 3" id="3"/>
          <p:cNvGrpSpPr/>
          <p:nvPr/>
        </p:nvGrpSpPr>
        <p:grpSpPr>
          <a:xfrm rot="0">
            <a:off x="6736037" y="0"/>
            <a:ext cx="12314780" cy="11412692"/>
            <a:chOff x="0" y="0"/>
            <a:chExt cx="3243399" cy="3005812"/>
          </a:xfrm>
        </p:grpSpPr>
        <p:sp>
          <p:nvSpPr>
            <p:cNvPr name="Freeform 4" id="4"/>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5" id="5"/>
            <p:cNvSpPr txBox="true"/>
            <p:nvPr/>
          </p:nvSpPr>
          <p:spPr>
            <a:xfrm>
              <a:off x="0" y="-57150"/>
              <a:ext cx="3243399" cy="3062962"/>
            </a:xfrm>
            <a:prstGeom prst="rect">
              <a:avLst/>
            </a:prstGeom>
          </p:spPr>
          <p:txBody>
            <a:bodyPr anchor="ctr" rtlCol="false" tIns="50800" lIns="50800" bIns="50800" rIns="50800"/>
            <a:lstStyle/>
            <a:p>
              <a:pPr algn="ctr">
                <a:lnSpc>
                  <a:spcPts val="3218"/>
                </a:lnSpc>
              </a:pPr>
            </a:p>
          </p:txBody>
        </p:sp>
      </p:grpSp>
      <p:sp>
        <p:nvSpPr>
          <p:cNvPr name="Freeform 6" id="6"/>
          <p:cNvSpPr/>
          <p:nvPr/>
        </p:nvSpPr>
        <p:spPr>
          <a:xfrm flipH="true" flipV="false" rot="0">
            <a:off x="12110950" y="3503052"/>
            <a:ext cx="6507744" cy="7481288"/>
          </a:xfrm>
          <a:custGeom>
            <a:avLst/>
            <a:gdLst/>
            <a:ahLst/>
            <a:cxnLst/>
            <a:rect r="r" b="b" t="t" l="l"/>
            <a:pathLst>
              <a:path h="7481288" w="6507744">
                <a:moveTo>
                  <a:pt x="6507744" y="0"/>
                </a:moveTo>
                <a:lnTo>
                  <a:pt x="0" y="0"/>
                </a:lnTo>
                <a:lnTo>
                  <a:pt x="0" y="7481288"/>
                </a:lnTo>
                <a:lnTo>
                  <a:pt x="6507744" y="7481288"/>
                </a:lnTo>
                <a:lnTo>
                  <a:pt x="6507744" y="0"/>
                </a:lnTo>
                <a:close/>
              </a:path>
            </a:pathLst>
          </a:custGeom>
          <a:blipFill>
            <a:blip r:embed="rId3"/>
            <a:stretch>
              <a:fillRect l="0" t="-30562" r="0" b="0"/>
            </a:stretch>
          </a:blipFill>
        </p:spPr>
      </p:sp>
      <p:grpSp>
        <p:nvGrpSpPr>
          <p:cNvPr name="Group 7" id="7"/>
          <p:cNvGrpSpPr/>
          <p:nvPr/>
        </p:nvGrpSpPr>
        <p:grpSpPr>
          <a:xfrm rot="0">
            <a:off x="2054211" y="1314450"/>
            <a:ext cx="3376194" cy="666072"/>
            <a:chOff x="0" y="0"/>
            <a:chExt cx="4501592" cy="888096"/>
          </a:xfrm>
        </p:grpSpPr>
        <p:grpSp>
          <p:nvGrpSpPr>
            <p:cNvPr name="Group 8" id="8"/>
            <p:cNvGrpSpPr/>
            <p:nvPr/>
          </p:nvGrpSpPr>
          <p:grpSpPr>
            <a:xfrm rot="0">
              <a:off x="0" y="0"/>
              <a:ext cx="4398402" cy="888096"/>
              <a:chOff x="0" y="0"/>
              <a:chExt cx="1550950" cy="313157"/>
            </a:xfrm>
          </p:grpSpPr>
          <p:sp>
            <p:nvSpPr>
              <p:cNvPr name="Freeform 9" id="9"/>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10" id="10"/>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1" id="11"/>
            <p:cNvSpPr txBox="true"/>
            <p:nvPr/>
          </p:nvSpPr>
          <p:spPr>
            <a:xfrm rot="0">
              <a:off x="1231814" y="101621"/>
              <a:ext cx="3269778" cy="595371"/>
            </a:xfrm>
            <a:prstGeom prst="rect">
              <a:avLst/>
            </a:prstGeom>
          </p:spPr>
          <p:txBody>
            <a:bodyPr anchor="t" rtlCol="false" tIns="0" lIns="0" bIns="0" rIns="0">
              <a:spAutoFit/>
            </a:bodyPr>
            <a:lstStyle/>
            <a:p>
              <a:pPr>
                <a:lnSpc>
                  <a:spcPts val="3750"/>
                </a:lnSpc>
              </a:pPr>
              <a:r>
                <a:rPr lang="en-US" sz="2679">
                  <a:solidFill>
                    <a:srgbClr val="F9D610"/>
                  </a:solidFill>
                  <a:latin typeface="Montserrat Bold"/>
                </a:rPr>
                <a:t>#Synod2023</a:t>
              </a:r>
            </a:p>
          </p:txBody>
        </p:sp>
        <p:sp>
          <p:nvSpPr>
            <p:cNvPr name="Freeform 12" id="12"/>
            <p:cNvSpPr/>
            <p:nvPr/>
          </p:nvSpPr>
          <p:spPr>
            <a:xfrm flipH="false" flipV="false" rot="5400000">
              <a:off x="676159" y="236772"/>
              <a:ext cx="888096" cy="414551"/>
            </a:xfrm>
            <a:custGeom>
              <a:avLst/>
              <a:gdLst/>
              <a:ahLst/>
              <a:cxnLst/>
              <a:rect r="r" b="b" t="t" l="l"/>
              <a:pathLst>
                <a:path h="414551" w="888096">
                  <a:moveTo>
                    <a:pt x="0" y="0"/>
                  </a:moveTo>
                  <a:lnTo>
                    <a:pt x="888096" y="0"/>
                  </a:lnTo>
                  <a:lnTo>
                    <a:pt x="888096" y="414551"/>
                  </a:lnTo>
                  <a:lnTo>
                    <a:pt x="0" y="414551"/>
                  </a:lnTo>
                  <a:lnTo>
                    <a:pt x="0" y="0"/>
                  </a:lnTo>
                  <a:close/>
                </a:path>
              </a:pathLst>
            </a:custGeom>
            <a:blipFill>
              <a:blip r:embed="rId4">
                <a:alphaModFix amt="24000"/>
              </a:blip>
              <a:stretch>
                <a:fillRect l="-15043" t="0" r="-15984" b="0"/>
              </a:stretch>
            </a:blipFill>
          </p:spPr>
        </p:sp>
      </p:grpSp>
      <p:sp>
        <p:nvSpPr>
          <p:cNvPr name="Freeform 13" id="13"/>
          <p:cNvSpPr/>
          <p:nvPr/>
        </p:nvSpPr>
        <p:spPr>
          <a:xfrm flipH="true" flipV="false" rot="0">
            <a:off x="10170228" y="0"/>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5739912" y="174675"/>
            <a:ext cx="2271700" cy="1998149"/>
          </a:xfrm>
          <a:custGeom>
            <a:avLst/>
            <a:gdLst/>
            <a:ahLst/>
            <a:cxnLst/>
            <a:rect r="r" b="b" t="t" l="l"/>
            <a:pathLst>
              <a:path h="1998149" w="2271700">
                <a:moveTo>
                  <a:pt x="0" y="0"/>
                </a:moveTo>
                <a:lnTo>
                  <a:pt x="2271699" y="0"/>
                </a:lnTo>
                <a:lnTo>
                  <a:pt x="2271699" y="1998149"/>
                </a:lnTo>
                <a:lnTo>
                  <a:pt x="0" y="1998149"/>
                </a:lnTo>
                <a:lnTo>
                  <a:pt x="0" y="0"/>
                </a:lnTo>
                <a:close/>
              </a:path>
            </a:pathLst>
          </a:custGeom>
          <a:blipFill>
            <a:blip r:embed="rId7"/>
            <a:stretch>
              <a:fillRect l="0" t="0" r="0" b="0"/>
            </a:stretch>
          </a:blipFill>
        </p:spPr>
      </p:sp>
      <p:sp>
        <p:nvSpPr>
          <p:cNvPr name="Freeform 15" id="15"/>
          <p:cNvSpPr/>
          <p:nvPr/>
        </p:nvSpPr>
        <p:spPr>
          <a:xfrm flipH="false" flipV="false" rot="2113228">
            <a:off x="7167764" y="6661811"/>
            <a:ext cx="2567682" cy="1730260"/>
          </a:xfrm>
          <a:custGeom>
            <a:avLst/>
            <a:gdLst/>
            <a:ahLst/>
            <a:cxnLst/>
            <a:rect r="r" b="b" t="t" l="l"/>
            <a:pathLst>
              <a:path h="1730260" w="2567682">
                <a:moveTo>
                  <a:pt x="0" y="0"/>
                </a:moveTo>
                <a:lnTo>
                  <a:pt x="2567681" y="0"/>
                </a:lnTo>
                <a:lnTo>
                  <a:pt x="2567681" y="1730260"/>
                </a:lnTo>
                <a:lnTo>
                  <a:pt x="0" y="1730260"/>
                </a:lnTo>
                <a:lnTo>
                  <a:pt x="0" y="0"/>
                </a:lnTo>
                <a:close/>
              </a:path>
            </a:pathLst>
          </a:custGeom>
          <a:blipFill>
            <a:blip r:embed="rId8">
              <a:alphaModFix amt="63000"/>
            </a:blip>
            <a:stretch>
              <a:fillRect l="0" t="0" r="0" b="0"/>
            </a:stretch>
          </a:blipFill>
        </p:spPr>
      </p:sp>
      <p:sp>
        <p:nvSpPr>
          <p:cNvPr name="TextBox 16" id="16"/>
          <p:cNvSpPr txBox="true"/>
          <p:nvPr/>
        </p:nvSpPr>
        <p:spPr>
          <a:xfrm rot="0">
            <a:off x="2054211" y="2457133"/>
            <a:ext cx="9412155" cy="4558356"/>
          </a:xfrm>
          <a:prstGeom prst="rect">
            <a:avLst/>
          </a:prstGeom>
        </p:spPr>
        <p:txBody>
          <a:bodyPr anchor="t" rtlCol="false" tIns="0" lIns="0" bIns="0" rIns="0">
            <a:spAutoFit/>
          </a:bodyPr>
          <a:lstStyle/>
          <a:p>
            <a:pPr>
              <a:lnSpc>
                <a:spcPts val="4022"/>
              </a:lnSpc>
            </a:pPr>
            <a:r>
              <a:rPr lang="en-US" sz="3497">
                <a:solidFill>
                  <a:srgbClr val="000000"/>
                </a:solidFill>
                <a:latin typeface="Montserrat Semi-Bold"/>
              </a:rPr>
              <a:t>"it is women who know how to wait, who know how to discover the resources of the Church, of the faithful people, who risk beyond the limit, perhaps with fear but courageous, and in the light and shade of a day that is beginning, they approach a tomb with the intuition (not yet hope) that there may be some life."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21746136" cy="23054882"/>
          </a:xfrm>
          <a:custGeom>
            <a:avLst/>
            <a:gdLst/>
            <a:ahLst/>
            <a:cxnLst/>
            <a:rect r="r" b="b" t="t" l="l"/>
            <a:pathLst>
              <a:path h="23054882" w="21746136">
                <a:moveTo>
                  <a:pt x="0" y="0"/>
                </a:moveTo>
                <a:lnTo>
                  <a:pt x="21746136" y="0"/>
                </a:lnTo>
                <a:lnTo>
                  <a:pt x="21746136" y="23054882"/>
                </a:lnTo>
                <a:lnTo>
                  <a:pt x="0" y="23054882"/>
                </a:lnTo>
                <a:lnTo>
                  <a:pt x="0" y="0"/>
                </a:lnTo>
                <a:close/>
              </a:path>
            </a:pathLst>
          </a:custGeom>
          <a:blipFill>
            <a:blip r:embed="rId2">
              <a:alphaModFix amt="19999"/>
            </a:blip>
            <a:stretch>
              <a:fillRect l="0" t="-20759" r="0" b="-20759"/>
            </a:stretch>
          </a:blipFill>
        </p:spPr>
      </p:sp>
      <p:grpSp>
        <p:nvGrpSpPr>
          <p:cNvPr name="Group 3" id="3"/>
          <p:cNvGrpSpPr/>
          <p:nvPr/>
        </p:nvGrpSpPr>
        <p:grpSpPr>
          <a:xfrm rot="0">
            <a:off x="6736037" y="0"/>
            <a:ext cx="12314780" cy="11412692"/>
            <a:chOff x="0" y="0"/>
            <a:chExt cx="3243399" cy="3005812"/>
          </a:xfrm>
        </p:grpSpPr>
        <p:sp>
          <p:nvSpPr>
            <p:cNvPr name="Freeform 4" id="4"/>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5" id="5"/>
            <p:cNvSpPr txBox="true"/>
            <p:nvPr/>
          </p:nvSpPr>
          <p:spPr>
            <a:xfrm>
              <a:off x="0" y="-57150"/>
              <a:ext cx="3243399" cy="3062962"/>
            </a:xfrm>
            <a:prstGeom prst="rect">
              <a:avLst/>
            </a:prstGeom>
          </p:spPr>
          <p:txBody>
            <a:bodyPr anchor="ctr" rtlCol="false" tIns="50800" lIns="50800" bIns="50800" rIns="50800"/>
            <a:lstStyle/>
            <a:p>
              <a:pPr algn="ctr">
                <a:lnSpc>
                  <a:spcPts val="3218"/>
                </a:lnSpc>
              </a:pPr>
            </a:p>
          </p:txBody>
        </p:sp>
      </p:grpSp>
      <p:sp>
        <p:nvSpPr>
          <p:cNvPr name="Freeform 6" id="6"/>
          <p:cNvSpPr/>
          <p:nvPr/>
        </p:nvSpPr>
        <p:spPr>
          <a:xfrm flipH="true" flipV="false" rot="0">
            <a:off x="12110950" y="3503052"/>
            <a:ext cx="6507744" cy="7481288"/>
          </a:xfrm>
          <a:custGeom>
            <a:avLst/>
            <a:gdLst/>
            <a:ahLst/>
            <a:cxnLst/>
            <a:rect r="r" b="b" t="t" l="l"/>
            <a:pathLst>
              <a:path h="7481288" w="6507744">
                <a:moveTo>
                  <a:pt x="6507744" y="0"/>
                </a:moveTo>
                <a:lnTo>
                  <a:pt x="0" y="0"/>
                </a:lnTo>
                <a:lnTo>
                  <a:pt x="0" y="7481288"/>
                </a:lnTo>
                <a:lnTo>
                  <a:pt x="6507744" y="7481288"/>
                </a:lnTo>
                <a:lnTo>
                  <a:pt x="6507744" y="0"/>
                </a:lnTo>
                <a:close/>
              </a:path>
            </a:pathLst>
          </a:custGeom>
          <a:blipFill>
            <a:blip r:embed="rId3"/>
            <a:stretch>
              <a:fillRect l="0" t="-30562" r="0" b="0"/>
            </a:stretch>
          </a:blipFill>
        </p:spPr>
      </p:sp>
      <p:grpSp>
        <p:nvGrpSpPr>
          <p:cNvPr name="Group 7" id="7"/>
          <p:cNvGrpSpPr/>
          <p:nvPr/>
        </p:nvGrpSpPr>
        <p:grpSpPr>
          <a:xfrm rot="0">
            <a:off x="2054211" y="1314450"/>
            <a:ext cx="3376194" cy="666072"/>
            <a:chOff x="0" y="0"/>
            <a:chExt cx="4501592" cy="888096"/>
          </a:xfrm>
        </p:grpSpPr>
        <p:grpSp>
          <p:nvGrpSpPr>
            <p:cNvPr name="Group 8" id="8"/>
            <p:cNvGrpSpPr/>
            <p:nvPr/>
          </p:nvGrpSpPr>
          <p:grpSpPr>
            <a:xfrm rot="0">
              <a:off x="0" y="0"/>
              <a:ext cx="4398402" cy="888096"/>
              <a:chOff x="0" y="0"/>
              <a:chExt cx="1550950" cy="313157"/>
            </a:xfrm>
          </p:grpSpPr>
          <p:sp>
            <p:nvSpPr>
              <p:cNvPr name="Freeform 9" id="9"/>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10" id="10"/>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1" id="11"/>
            <p:cNvSpPr txBox="true"/>
            <p:nvPr/>
          </p:nvSpPr>
          <p:spPr>
            <a:xfrm rot="0">
              <a:off x="1231814" y="101621"/>
              <a:ext cx="3269778" cy="595371"/>
            </a:xfrm>
            <a:prstGeom prst="rect">
              <a:avLst/>
            </a:prstGeom>
          </p:spPr>
          <p:txBody>
            <a:bodyPr anchor="t" rtlCol="false" tIns="0" lIns="0" bIns="0" rIns="0">
              <a:spAutoFit/>
            </a:bodyPr>
            <a:lstStyle/>
            <a:p>
              <a:pPr>
                <a:lnSpc>
                  <a:spcPts val="3750"/>
                </a:lnSpc>
              </a:pPr>
              <a:r>
                <a:rPr lang="en-US" sz="2679">
                  <a:solidFill>
                    <a:srgbClr val="F9D610"/>
                  </a:solidFill>
                  <a:latin typeface="Montserrat Bold"/>
                </a:rPr>
                <a:t>#Synod2023</a:t>
              </a:r>
            </a:p>
          </p:txBody>
        </p:sp>
        <p:sp>
          <p:nvSpPr>
            <p:cNvPr name="Freeform 12" id="12"/>
            <p:cNvSpPr/>
            <p:nvPr/>
          </p:nvSpPr>
          <p:spPr>
            <a:xfrm flipH="false" flipV="false" rot="5400000">
              <a:off x="676159" y="236772"/>
              <a:ext cx="888096" cy="414551"/>
            </a:xfrm>
            <a:custGeom>
              <a:avLst/>
              <a:gdLst/>
              <a:ahLst/>
              <a:cxnLst/>
              <a:rect r="r" b="b" t="t" l="l"/>
              <a:pathLst>
                <a:path h="414551" w="888096">
                  <a:moveTo>
                    <a:pt x="0" y="0"/>
                  </a:moveTo>
                  <a:lnTo>
                    <a:pt x="888096" y="0"/>
                  </a:lnTo>
                  <a:lnTo>
                    <a:pt x="888096" y="414551"/>
                  </a:lnTo>
                  <a:lnTo>
                    <a:pt x="0" y="414551"/>
                  </a:lnTo>
                  <a:lnTo>
                    <a:pt x="0" y="0"/>
                  </a:lnTo>
                  <a:close/>
                </a:path>
              </a:pathLst>
            </a:custGeom>
            <a:blipFill>
              <a:blip r:embed="rId4">
                <a:alphaModFix amt="24000"/>
              </a:blip>
              <a:stretch>
                <a:fillRect l="-15043" t="0" r="-15984" b="0"/>
              </a:stretch>
            </a:blipFill>
          </p:spPr>
        </p:sp>
      </p:grpSp>
      <p:sp>
        <p:nvSpPr>
          <p:cNvPr name="Freeform 13" id="13"/>
          <p:cNvSpPr/>
          <p:nvPr/>
        </p:nvSpPr>
        <p:spPr>
          <a:xfrm flipH="true" flipV="false" rot="0">
            <a:off x="10170228" y="0"/>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5739912" y="174675"/>
            <a:ext cx="2271700" cy="1998149"/>
          </a:xfrm>
          <a:custGeom>
            <a:avLst/>
            <a:gdLst/>
            <a:ahLst/>
            <a:cxnLst/>
            <a:rect r="r" b="b" t="t" l="l"/>
            <a:pathLst>
              <a:path h="1998149" w="2271700">
                <a:moveTo>
                  <a:pt x="0" y="0"/>
                </a:moveTo>
                <a:lnTo>
                  <a:pt x="2271699" y="0"/>
                </a:lnTo>
                <a:lnTo>
                  <a:pt x="2271699" y="1998149"/>
                </a:lnTo>
                <a:lnTo>
                  <a:pt x="0" y="1998149"/>
                </a:lnTo>
                <a:lnTo>
                  <a:pt x="0" y="0"/>
                </a:lnTo>
                <a:close/>
              </a:path>
            </a:pathLst>
          </a:custGeom>
          <a:blipFill>
            <a:blip r:embed="rId7"/>
            <a:stretch>
              <a:fillRect l="0" t="0" r="0" b="0"/>
            </a:stretch>
          </a:blipFill>
        </p:spPr>
      </p:sp>
      <p:sp>
        <p:nvSpPr>
          <p:cNvPr name="Freeform 15" id="15"/>
          <p:cNvSpPr/>
          <p:nvPr/>
        </p:nvSpPr>
        <p:spPr>
          <a:xfrm flipH="false" flipV="false" rot="2113228">
            <a:off x="7167764" y="6661811"/>
            <a:ext cx="2567682" cy="1730260"/>
          </a:xfrm>
          <a:custGeom>
            <a:avLst/>
            <a:gdLst/>
            <a:ahLst/>
            <a:cxnLst/>
            <a:rect r="r" b="b" t="t" l="l"/>
            <a:pathLst>
              <a:path h="1730260" w="2567682">
                <a:moveTo>
                  <a:pt x="0" y="0"/>
                </a:moveTo>
                <a:lnTo>
                  <a:pt x="2567681" y="0"/>
                </a:lnTo>
                <a:lnTo>
                  <a:pt x="2567681" y="1730260"/>
                </a:lnTo>
                <a:lnTo>
                  <a:pt x="0" y="1730260"/>
                </a:lnTo>
                <a:lnTo>
                  <a:pt x="0" y="0"/>
                </a:lnTo>
                <a:close/>
              </a:path>
            </a:pathLst>
          </a:custGeom>
          <a:blipFill>
            <a:blip r:embed="rId8">
              <a:alphaModFix amt="63000"/>
            </a:blip>
            <a:stretch>
              <a:fillRect l="0" t="0" r="0" b="0"/>
            </a:stretch>
          </a:blipFill>
        </p:spPr>
      </p:sp>
      <p:sp>
        <p:nvSpPr>
          <p:cNvPr name="TextBox 16" id="16"/>
          <p:cNvSpPr txBox="true"/>
          <p:nvPr/>
        </p:nvSpPr>
        <p:spPr>
          <a:xfrm rot="0">
            <a:off x="2054211" y="2559336"/>
            <a:ext cx="9374642" cy="3828037"/>
          </a:xfrm>
          <a:prstGeom prst="rect">
            <a:avLst/>
          </a:prstGeom>
        </p:spPr>
        <p:txBody>
          <a:bodyPr anchor="t" rtlCol="false" tIns="0" lIns="0" bIns="0" rIns="0">
            <a:spAutoFit/>
          </a:bodyPr>
          <a:lstStyle/>
          <a:p>
            <a:pPr>
              <a:lnSpc>
                <a:spcPts val="5047"/>
              </a:lnSpc>
            </a:pPr>
            <a:r>
              <a:rPr lang="en-US" sz="4389">
                <a:solidFill>
                  <a:srgbClr val="000000"/>
                </a:solidFill>
                <a:latin typeface="Montserrat Semi-Bold"/>
              </a:rPr>
              <a:t>"When ministers go too far in their service and mistreat the people of God, they disfigure the face of the Church with macho and dictatorial </a:t>
            </a:r>
          </a:p>
          <a:p>
            <a:pPr>
              <a:lnSpc>
                <a:spcPts val="5047"/>
              </a:lnSpc>
            </a:pPr>
            <a:r>
              <a:rPr lang="en-US" sz="4389">
                <a:solidFill>
                  <a:srgbClr val="000000"/>
                </a:solidFill>
                <a:latin typeface="Montserrat Semi-Bold"/>
              </a:rPr>
              <a:t>attitudes"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21746136" cy="23054882"/>
          </a:xfrm>
          <a:custGeom>
            <a:avLst/>
            <a:gdLst/>
            <a:ahLst/>
            <a:cxnLst/>
            <a:rect r="r" b="b" t="t" l="l"/>
            <a:pathLst>
              <a:path h="23054882" w="21746136">
                <a:moveTo>
                  <a:pt x="0" y="0"/>
                </a:moveTo>
                <a:lnTo>
                  <a:pt x="21746136" y="0"/>
                </a:lnTo>
                <a:lnTo>
                  <a:pt x="21746136" y="23054882"/>
                </a:lnTo>
                <a:lnTo>
                  <a:pt x="0" y="23054882"/>
                </a:lnTo>
                <a:lnTo>
                  <a:pt x="0" y="0"/>
                </a:lnTo>
                <a:close/>
              </a:path>
            </a:pathLst>
          </a:custGeom>
          <a:blipFill>
            <a:blip r:embed="rId2">
              <a:alphaModFix amt="19999"/>
            </a:blip>
            <a:stretch>
              <a:fillRect l="0" t="-20759" r="0" b="-20759"/>
            </a:stretch>
          </a:blipFill>
        </p:spPr>
      </p:sp>
      <p:grpSp>
        <p:nvGrpSpPr>
          <p:cNvPr name="Group 3" id="3"/>
          <p:cNvGrpSpPr/>
          <p:nvPr/>
        </p:nvGrpSpPr>
        <p:grpSpPr>
          <a:xfrm rot="0">
            <a:off x="6736037" y="0"/>
            <a:ext cx="12314780" cy="11412692"/>
            <a:chOff x="0" y="0"/>
            <a:chExt cx="3243399" cy="3005812"/>
          </a:xfrm>
        </p:grpSpPr>
        <p:sp>
          <p:nvSpPr>
            <p:cNvPr name="Freeform 4" id="4"/>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5" id="5"/>
            <p:cNvSpPr txBox="true"/>
            <p:nvPr/>
          </p:nvSpPr>
          <p:spPr>
            <a:xfrm>
              <a:off x="0" y="-57150"/>
              <a:ext cx="3243399" cy="3062962"/>
            </a:xfrm>
            <a:prstGeom prst="rect">
              <a:avLst/>
            </a:prstGeom>
          </p:spPr>
          <p:txBody>
            <a:bodyPr anchor="ctr" rtlCol="false" tIns="50800" lIns="50800" bIns="50800" rIns="50800"/>
            <a:lstStyle/>
            <a:p>
              <a:pPr algn="ctr">
                <a:lnSpc>
                  <a:spcPts val="3218"/>
                </a:lnSpc>
              </a:pPr>
            </a:p>
          </p:txBody>
        </p:sp>
      </p:grpSp>
      <p:sp>
        <p:nvSpPr>
          <p:cNvPr name="Freeform 6" id="6"/>
          <p:cNvSpPr/>
          <p:nvPr/>
        </p:nvSpPr>
        <p:spPr>
          <a:xfrm flipH="true" flipV="false" rot="0">
            <a:off x="12110950" y="3503052"/>
            <a:ext cx="6507744" cy="7481288"/>
          </a:xfrm>
          <a:custGeom>
            <a:avLst/>
            <a:gdLst/>
            <a:ahLst/>
            <a:cxnLst/>
            <a:rect r="r" b="b" t="t" l="l"/>
            <a:pathLst>
              <a:path h="7481288" w="6507744">
                <a:moveTo>
                  <a:pt x="6507744" y="0"/>
                </a:moveTo>
                <a:lnTo>
                  <a:pt x="0" y="0"/>
                </a:lnTo>
                <a:lnTo>
                  <a:pt x="0" y="7481288"/>
                </a:lnTo>
                <a:lnTo>
                  <a:pt x="6507744" y="7481288"/>
                </a:lnTo>
                <a:lnTo>
                  <a:pt x="6507744" y="0"/>
                </a:lnTo>
                <a:close/>
              </a:path>
            </a:pathLst>
          </a:custGeom>
          <a:blipFill>
            <a:blip r:embed="rId3"/>
            <a:stretch>
              <a:fillRect l="0" t="-30562" r="0" b="0"/>
            </a:stretch>
          </a:blipFill>
        </p:spPr>
      </p:sp>
      <p:grpSp>
        <p:nvGrpSpPr>
          <p:cNvPr name="Group 7" id="7"/>
          <p:cNvGrpSpPr/>
          <p:nvPr/>
        </p:nvGrpSpPr>
        <p:grpSpPr>
          <a:xfrm rot="0">
            <a:off x="2054211" y="1314450"/>
            <a:ext cx="3376194" cy="666072"/>
            <a:chOff x="0" y="0"/>
            <a:chExt cx="4501592" cy="888096"/>
          </a:xfrm>
        </p:grpSpPr>
        <p:grpSp>
          <p:nvGrpSpPr>
            <p:cNvPr name="Group 8" id="8"/>
            <p:cNvGrpSpPr/>
            <p:nvPr/>
          </p:nvGrpSpPr>
          <p:grpSpPr>
            <a:xfrm rot="0">
              <a:off x="0" y="0"/>
              <a:ext cx="4398402" cy="888096"/>
              <a:chOff x="0" y="0"/>
              <a:chExt cx="1550950" cy="313157"/>
            </a:xfrm>
          </p:grpSpPr>
          <p:sp>
            <p:nvSpPr>
              <p:cNvPr name="Freeform 9" id="9"/>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10" id="10"/>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1" id="11"/>
            <p:cNvSpPr txBox="true"/>
            <p:nvPr/>
          </p:nvSpPr>
          <p:spPr>
            <a:xfrm rot="0">
              <a:off x="1231814" y="101621"/>
              <a:ext cx="3269778" cy="595371"/>
            </a:xfrm>
            <a:prstGeom prst="rect">
              <a:avLst/>
            </a:prstGeom>
          </p:spPr>
          <p:txBody>
            <a:bodyPr anchor="t" rtlCol="false" tIns="0" lIns="0" bIns="0" rIns="0">
              <a:spAutoFit/>
            </a:bodyPr>
            <a:lstStyle/>
            <a:p>
              <a:pPr>
                <a:lnSpc>
                  <a:spcPts val="3750"/>
                </a:lnSpc>
              </a:pPr>
              <a:r>
                <a:rPr lang="en-US" sz="2679">
                  <a:solidFill>
                    <a:srgbClr val="F9D610"/>
                  </a:solidFill>
                  <a:latin typeface="Montserrat Bold"/>
                </a:rPr>
                <a:t>#Synod2023</a:t>
              </a:r>
            </a:p>
          </p:txBody>
        </p:sp>
        <p:sp>
          <p:nvSpPr>
            <p:cNvPr name="Freeform 12" id="12"/>
            <p:cNvSpPr/>
            <p:nvPr/>
          </p:nvSpPr>
          <p:spPr>
            <a:xfrm flipH="false" flipV="false" rot="5400000">
              <a:off x="676159" y="236772"/>
              <a:ext cx="888096" cy="414551"/>
            </a:xfrm>
            <a:custGeom>
              <a:avLst/>
              <a:gdLst/>
              <a:ahLst/>
              <a:cxnLst/>
              <a:rect r="r" b="b" t="t" l="l"/>
              <a:pathLst>
                <a:path h="414551" w="888096">
                  <a:moveTo>
                    <a:pt x="0" y="0"/>
                  </a:moveTo>
                  <a:lnTo>
                    <a:pt x="888096" y="0"/>
                  </a:lnTo>
                  <a:lnTo>
                    <a:pt x="888096" y="414551"/>
                  </a:lnTo>
                  <a:lnTo>
                    <a:pt x="0" y="414551"/>
                  </a:lnTo>
                  <a:lnTo>
                    <a:pt x="0" y="0"/>
                  </a:lnTo>
                  <a:close/>
                </a:path>
              </a:pathLst>
            </a:custGeom>
            <a:blipFill>
              <a:blip r:embed="rId4">
                <a:alphaModFix amt="24000"/>
              </a:blip>
              <a:stretch>
                <a:fillRect l="-15043" t="0" r="-15984" b="0"/>
              </a:stretch>
            </a:blipFill>
          </p:spPr>
        </p:sp>
      </p:grpSp>
      <p:sp>
        <p:nvSpPr>
          <p:cNvPr name="Freeform 13" id="13"/>
          <p:cNvSpPr/>
          <p:nvPr/>
        </p:nvSpPr>
        <p:spPr>
          <a:xfrm flipH="true" flipV="false" rot="0">
            <a:off x="10170228" y="0"/>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5739912" y="174675"/>
            <a:ext cx="2271700" cy="1998149"/>
          </a:xfrm>
          <a:custGeom>
            <a:avLst/>
            <a:gdLst/>
            <a:ahLst/>
            <a:cxnLst/>
            <a:rect r="r" b="b" t="t" l="l"/>
            <a:pathLst>
              <a:path h="1998149" w="2271700">
                <a:moveTo>
                  <a:pt x="0" y="0"/>
                </a:moveTo>
                <a:lnTo>
                  <a:pt x="2271699" y="0"/>
                </a:lnTo>
                <a:lnTo>
                  <a:pt x="2271699" y="1998149"/>
                </a:lnTo>
                <a:lnTo>
                  <a:pt x="0" y="1998149"/>
                </a:lnTo>
                <a:lnTo>
                  <a:pt x="0" y="0"/>
                </a:lnTo>
                <a:close/>
              </a:path>
            </a:pathLst>
          </a:custGeom>
          <a:blipFill>
            <a:blip r:embed="rId7"/>
            <a:stretch>
              <a:fillRect l="0" t="0" r="0" b="0"/>
            </a:stretch>
          </a:blipFill>
        </p:spPr>
      </p:sp>
      <p:sp>
        <p:nvSpPr>
          <p:cNvPr name="Freeform 15" id="15"/>
          <p:cNvSpPr/>
          <p:nvPr/>
        </p:nvSpPr>
        <p:spPr>
          <a:xfrm flipH="false" flipV="false" rot="2113228">
            <a:off x="7588359" y="6945989"/>
            <a:ext cx="2567682" cy="1730260"/>
          </a:xfrm>
          <a:custGeom>
            <a:avLst/>
            <a:gdLst/>
            <a:ahLst/>
            <a:cxnLst/>
            <a:rect r="r" b="b" t="t" l="l"/>
            <a:pathLst>
              <a:path h="1730260" w="2567682">
                <a:moveTo>
                  <a:pt x="0" y="0"/>
                </a:moveTo>
                <a:lnTo>
                  <a:pt x="2567681" y="0"/>
                </a:lnTo>
                <a:lnTo>
                  <a:pt x="2567681" y="1730260"/>
                </a:lnTo>
                <a:lnTo>
                  <a:pt x="0" y="1730260"/>
                </a:lnTo>
                <a:lnTo>
                  <a:pt x="0" y="0"/>
                </a:lnTo>
                <a:close/>
              </a:path>
            </a:pathLst>
          </a:custGeom>
          <a:blipFill>
            <a:blip r:embed="rId8">
              <a:alphaModFix amt="63000"/>
            </a:blip>
            <a:stretch>
              <a:fillRect l="0" t="0" r="0" b="0"/>
            </a:stretch>
          </a:blipFill>
        </p:spPr>
      </p:sp>
      <p:sp>
        <p:nvSpPr>
          <p:cNvPr name="TextBox 16" id="16"/>
          <p:cNvSpPr txBox="true"/>
          <p:nvPr/>
        </p:nvSpPr>
        <p:spPr>
          <a:xfrm rot="0">
            <a:off x="2054211" y="2532698"/>
            <a:ext cx="8987800" cy="4457917"/>
          </a:xfrm>
          <a:prstGeom prst="rect">
            <a:avLst/>
          </a:prstGeom>
        </p:spPr>
        <p:txBody>
          <a:bodyPr anchor="t" rtlCol="false" tIns="0" lIns="0" bIns="0" rIns="0">
            <a:spAutoFit/>
          </a:bodyPr>
          <a:lstStyle/>
          <a:p>
            <a:pPr>
              <a:lnSpc>
                <a:spcPts val="4434"/>
              </a:lnSpc>
            </a:pPr>
            <a:r>
              <a:rPr lang="en-US" sz="3856">
                <a:solidFill>
                  <a:srgbClr val="000000"/>
                </a:solidFill>
                <a:latin typeface="Montserrat Semi-Bold"/>
              </a:rPr>
              <a:t>"It is painful to find in some parish offices the “price list” of sacramental services in the manner of a supermarket. Either the Church is the faithful people of God on the way, saint and sinner, or it ends up being </a:t>
            </a:r>
          </a:p>
          <a:p>
            <a:pPr>
              <a:lnSpc>
                <a:spcPts val="4434"/>
              </a:lnSpc>
            </a:pPr>
            <a:r>
              <a:rPr lang="en-US" sz="3856">
                <a:solidFill>
                  <a:srgbClr val="000000"/>
                </a:solidFill>
                <a:latin typeface="Montserrat Semi-Bold"/>
              </a:rPr>
              <a:t>a company of various services."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9E910"/>
        </a:solidFill>
      </p:bgPr>
    </p:bg>
    <p:spTree>
      <p:nvGrpSpPr>
        <p:cNvPr id="1" name=""/>
        <p:cNvGrpSpPr/>
        <p:nvPr/>
      </p:nvGrpSpPr>
      <p:grpSpPr>
        <a:xfrm>
          <a:off x="0" y="0"/>
          <a:ext cx="0" cy="0"/>
          <a:chOff x="0" y="0"/>
          <a:chExt cx="0" cy="0"/>
        </a:xfrm>
      </p:grpSpPr>
      <p:sp>
        <p:nvSpPr>
          <p:cNvPr name="Freeform 2" id="2"/>
          <p:cNvSpPr/>
          <p:nvPr/>
        </p:nvSpPr>
        <p:spPr>
          <a:xfrm flipH="false" flipV="false" rot="0">
            <a:off x="0" y="-4000500"/>
            <a:ext cx="21746136" cy="23054882"/>
          </a:xfrm>
          <a:custGeom>
            <a:avLst/>
            <a:gdLst/>
            <a:ahLst/>
            <a:cxnLst/>
            <a:rect r="r" b="b" t="t" l="l"/>
            <a:pathLst>
              <a:path h="23054882" w="21746136">
                <a:moveTo>
                  <a:pt x="0" y="0"/>
                </a:moveTo>
                <a:lnTo>
                  <a:pt x="21746136" y="0"/>
                </a:lnTo>
                <a:lnTo>
                  <a:pt x="21746136" y="23054882"/>
                </a:lnTo>
                <a:lnTo>
                  <a:pt x="0" y="23054882"/>
                </a:lnTo>
                <a:lnTo>
                  <a:pt x="0" y="0"/>
                </a:lnTo>
                <a:close/>
              </a:path>
            </a:pathLst>
          </a:custGeom>
          <a:blipFill>
            <a:blip r:embed="rId2">
              <a:alphaModFix amt="19999"/>
            </a:blip>
            <a:stretch>
              <a:fillRect l="0" t="-20759" r="0" b="-20759"/>
            </a:stretch>
          </a:blipFill>
        </p:spPr>
      </p:sp>
      <p:grpSp>
        <p:nvGrpSpPr>
          <p:cNvPr name="Group 3" id="3"/>
          <p:cNvGrpSpPr/>
          <p:nvPr/>
        </p:nvGrpSpPr>
        <p:grpSpPr>
          <a:xfrm rot="0">
            <a:off x="6736037" y="0"/>
            <a:ext cx="12314780" cy="11412692"/>
            <a:chOff x="0" y="0"/>
            <a:chExt cx="3243399" cy="3005812"/>
          </a:xfrm>
        </p:grpSpPr>
        <p:sp>
          <p:nvSpPr>
            <p:cNvPr name="Freeform 4" id="4"/>
            <p:cNvSpPr/>
            <p:nvPr/>
          </p:nvSpPr>
          <p:spPr>
            <a:xfrm flipH="false" flipV="false" rot="0">
              <a:off x="0" y="0"/>
              <a:ext cx="3243399" cy="3005812"/>
            </a:xfrm>
            <a:custGeom>
              <a:avLst/>
              <a:gdLst/>
              <a:ahLst/>
              <a:cxnLst/>
              <a:rect r="r" b="b" t="t" l="l"/>
              <a:pathLst>
                <a:path h="3005812" w="3243399">
                  <a:moveTo>
                    <a:pt x="0" y="0"/>
                  </a:moveTo>
                  <a:lnTo>
                    <a:pt x="3243399" y="0"/>
                  </a:lnTo>
                  <a:lnTo>
                    <a:pt x="3243399" y="3005812"/>
                  </a:lnTo>
                  <a:lnTo>
                    <a:pt x="0" y="3005812"/>
                  </a:lnTo>
                  <a:close/>
                </a:path>
              </a:pathLst>
            </a:custGeom>
            <a:solidFill>
              <a:srgbClr val="F9B810">
                <a:alpha val="38824"/>
              </a:srgbClr>
            </a:solidFill>
          </p:spPr>
        </p:sp>
        <p:sp>
          <p:nvSpPr>
            <p:cNvPr name="TextBox 5" id="5"/>
            <p:cNvSpPr txBox="true"/>
            <p:nvPr/>
          </p:nvSpPr>
          <p:spPr>
            <a:xfrm>
              <a:off x="0" y="-57150"/>
              <a:ext cx="3243399" cy="3062962"/>
            </a:xfrm>
            <a:prstGeom prst="rect">
              <a:avLst/>
            </a:prstGeom>
          </p:spPr>
          <p:txBody>
            <a:bodyPr anchor="ctr" rtlCol="false" tIns="50800" lIns="50800" bIns="50800" rIns="50800"/>
            <a:lstStyle/>
            <a:p>
              <a:pPr algn="ctr">
                <a:lnSpc>
                  <a:spcPts val="3218"/>
                </a:lnSpc>
              </a:pPr>
            </a:p>
          </p:txBody>
        </p:sp>
      </p:grpSp>
      <p:sp>
        <p:nvSpPr>
          <p:cNvPr name="Freeform 6" id="6"/>
          <p:cNvSpPr/>
          <p:nvPr/>
        </p:nvSpPr>
        <p:spPr>
          <a:xfrm flipH="true" flipV="false" rot="0">
            <a:off x="12110950" y="3503052"/>
            <a:ext cx="6507744" cy="7481288"/>
          </a:xfrm>
          <a:custGeom>
            <a:avLst/>
            <a:gdLst/>
            <a:ahLst/>
            <a:cxnLst/>
            <a:rect r="r" b="b" t="t" l="l"/>
            <a:pathLst>
              <a:path h="7481288" w="6507744">
                <a:moveTo>
                  <a:pt x="6507744" y="0"/>
                </a:moveTo>
                <a:lnTo>
                  <a:pt x="0" y="0"/>
                </a:lnTo>
                <a:lnTo>
                  <a:pt x="0" y="7481288"/>
                </a:lnTo>
                <a:lnTo>
                  <a:pt x="6507744" y="7481288"/>
                </a:lnTo>
                <a:lnTo>
                  <a:pt x="6507744" y="0"/>
                </a:lnTo>
                <a:close/>
              </a:path>
            </a:pathLst>
          </a:custGeom>
          <a:blipFill>
            <a:blip r:embed="rId3"/>
            <a:stretch>
              <a:fillRect l="0" t="-30562" r="0" b="0"/>
            </a:stretch>
          </a:blipFill>
        </p:spPr>
      </p:sp>
      <p:grpSp>
        <p:nvGrpSpPr>
          <p:cNvPr name="Group 7" id="7"/>
          <p:cNvGrpSpPr/>
          <p:nvPr/>
        </p:nvGrpSpPr>
        <p:grpSpPr>
          <a:xfrm rot="0">
            <a:off x="2054211" y="1314450"/>
            <a:ext cx="3376194" cy="666072"/>
            <a:chOff x="0" y="0"/>
            <a:chExt cx="4501592" cy="888096"/>
          </a:xfrm>
        </p:grpSpPr>
        <p:grpSp>
          <p:nvGrpSpPr>
            <p:cNvPr name="Group 8" id="8"/>
            <p:cNvGrpSpPr/>
            <p:nvPr/>
          </p:nvGrpSpPr>
          <p:grpSpPr>
            <a:xfrm rot="0">
              <a:off x="0" y="0"/>
              <a:ext cx="4398402" cy="888096"/>
              <a:chOff x="0" y="0"/>
              <a:chExt cx="1550950" cy="313157"/>
            </a:xfrm>
          </p:grpSpPr>
          <p:sp>
            <p:nvSpPr>
              <p:cNvPr name="Freeform 9" id="9"/>
              <p:cNvSpPr/>
              <p:nvPr/>
            </p:nvSpPr>
            <p:spPr>
              <a:xfrm flipH="false" flipV="false" rot="0">
                <a:off x="0" y="0"/>
                <a:ext cx="1550950" cy="313157"/>
              </a:xfrm>
              <a:custGeom>
                <a:avLst/>
                <a:gdLst/>
                <a:ahLst/>
                <a:cxnLst/>
                <a:rect r="r" b="b" t="t" l="l"/>
                <a:pathLst>
                  <a:path h="313157" w="1550950">
                    <a:moveTo>
                      <a:pt x="0" y="0"/>
                    </a:moveTo>
                    <a:lnTo>
                      <a:pt x="1550950" y="0"/>
                    </a:lnTo>
                    <a:lnTo>
                      <a:pt x="1550950" y="313157"/>
                    </a:lnTo>
                    <a:lnTo>
                      <a:pt x="0" y="313157"/>
                    </a:lnTo>
                    <a:close/>
                  </a:path>
                </a:pathLst>
              </a:custGeom>
              <a:solidFill>
                <a:srgbClr val="FFFFFF"/>
              </a:solidFill>
            </p:spPr>
          </p:sp>
          <p:sp>
            <p:nvSpPr>
              <p:cNvPr name="TextBox 10" id="10"/>
              <p:cNvSpPr txBox="true"/>
              <p:nvPr/>
            </p:nvSpPr>
            <p:spPr>
              <a:xfrm>
                <a:off x="0" y="-57150"/>
                <a:ext cx="1550950" cy="370307"/>
              </a:xfrm>
              <a:prstGeom prst="rect">
                <a:avLst/>
              </a:prstGeom>
            </p:spPr>
            <p:txBody>
              <a:bodyPr anchor="ctr" rtlCol="false" tIns="50800" lIns="50800" bIns="50800" rIns="50800"/>
              <a:lstStyle/>
              <a:p>
                <a:pPr algn="ctr">
                  <a:lnSpc>
                    <a:spcPts val="3218"/>
                  </a:lnSpc>
                </a:pPr>
              </a:p>
            </p:txBody>
          </p:sp>
        </p:grpSp>
        <p:sp>
          <p:nvSpPr>
            <p:cNvPr name="TextBox 11" id="11"/>
            <p:cNvSpPr txBox="true"/>
            <p:nvPr/>
          </p:nvSpPr>
          <p:spPr>
            <a:xfrm rot="0">
              <a:off x="1231814" y="101621"/>
              <a:ext cx="3269778" cy="595371"/>
            </a:xfrm>
            <a:prstGeom prst="rect">
              <a:avLst/>
            </a:prstGeom>
          </p:spPr>
          <p:txBody>
            <a:bodyPr anchor="t" rtlCol="false" tIns="0" lIns="0" bIns="0" rIns="0">
              <a:spAutoFit/>
            </a:bodyPr>
            <a:lstStyle/>
            <a:p>
              <a:pPr>
                <a:lnSpc>
                  <a:spcPts val="3750"/>
                </a:lnSpc>
              </a:pPr>
              <a:r>
                <a:rPr lang="en-US" sz="2679">
                  <a:solidFill>
                    <a:srgbClr val="F9D610"/>
                  </a:solidFill>
                  <a:latin typeface="Montserrat Bold"/>
                </a:rPr>
                <a:t>#Synod2023</a:t>
              </a:r>
            </a:p>
          </p:txBody>
        </p:sp>
        <p:sp>
          <p:nvSpPr>
            <p:cNvPr name="Freeform 12" id="12"/>
            <p:cNvSpPr/>
            <p:nvPr/>
          </p:nvSpPr>
          <p:spPr>
            <a:xfrm flipH="false" flipV="false" rot="5400000">
              <a:off x="676159" y="236772"/>
              <a:ext cx="888096" cy="414551"/>
            </a:xfrm>
            <a:custGeom>
              <a:avLst/>
              <a:gdLst/>
              <a:ahLst/>
              <a:cxnLst/>
              <a:rect r="r" b="b" t="t" l="l"/>
              <a:pathLst>
                <a:path h="414551" w="888096">
                  <a:moveTo>
                    <a:pt x="0" y="0"/>
                  </a:moveTo>
                  <a:lnTo>
                    <a:pt x="888096" y="0"/>
                  </a:lnTo>
                  <a:lnTo>
                    <a:pt x="888096" y="414551"/>
                  </a:lnTo>
                  <a:lnTo>
                    <a:pt x="0" y="414551"/>
                  </a:lnTo>
                  <a:lnTo>
                    <a:pt x="0" y="0"/>
                  </a:lnTo>
                  <a:close/>
                </a:path>
              </a:pathLst>
            </a:custGeom>
            <a:blipFill>
              <a:blip r:embed="rId4">
                <a:alphaModFix amt="24000"/>
              </a:blip>
              <a:stretch>
                <a:fillRect l="-15043" t="0" r="-15984" b="0"/>
              </a:stretch>
            </a:blipFill>
          </p:spPr>
        </p:sp>
      </p:grpSp>
      <p:sp>
        <p:nvSpPr>
          <p:cNvPr name="Freeform 13" id="13"/>
          <p:cNvSpPr/>
          <p:nvPr/>
        </p:nvSpPr>
        <p:spPr>
          <a:xfrm flipH="true" flipV="false" rot="0">
            <a:off x="10170228" y="0"/>
            <a:ext cx="8117772" cy="2932545"/>
          </a:xfrm>
          <a:custGeom>
            <a:avLst/>
            <a:gdLst/>
            <a:ahLst/>
            <a:cxnLst/>
            <a:rect r="r" b="b" t="t" l="l"/>
            <a:pathLst>
              <a:path h="2932545" w="8117772">
                <a:moveTo>
                  <a:pt x="8117772" y="0"/>
                </a:moveTo>
                <a:lnTo>
                  <a:pt x="0" y="0"/>
                </a:lnTo>
                <a:lnTo>
                  <a:pt x="0" y="2932545"/>
                </a:lnTo>
                <a:lnTo>
                  <a:pt x="8117772" y="2932545"/>
                </a:lnTo>
                <a:lnTo>
                  <a:pt x="811777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15739912" y="174675"/>
            <a:ext cx="2271700" cy="1998149"/>
          </a:xfrm>
          <a:custGeom>
            <a:avLst/>
            <a:gdLst/>
            <a:ahLst/>
            <a:cxnLst/>
            <a:rect r="r" b="b" t="t" l="l"/>
            <a:pathLst>
              <a:path h="1998149" w="2271700">
                <a:moveTo>
                  <a:pt x="0" y="0"/>
                </a:moveTo>
                <a:lnTo>
                  <a:pt x="2271699" y="0"/>
                </a:lnTo>
                <a:lnTo>
                  <a:pt x="2271699" y="1998149"/>
                </a:lnTo>
                <a:lnTo>
                  <a:pt x="0" y="1998149"/>
                </a:lnTo>
                <a:lnTo>
                  <a:pt x="0" y="0"/>
                </a:lnTo>
                <a:close/>
              </a:path>
            </a:pathLst>
          </a:custGeom>
          <a:blipFill>
            <a:blip r:embed="rId7"/>
            <a:stretch>
              <a:fillRect l="0" t="0" r="0" b="0"/>
            </a:stretch>
          </a:blipFill>
        </p:spPr>
      </p:sp>
      <p:sp>
        <p:nvSpPr>
          <p:cNvPr name="Freeform 15" id="15"/>
          <p:cNvSpPr/>
          <p:nvPr/>
        </p:nvSpPr>
        <p:spPr>
          <a:xfrm flipH="false" flipV="false" rot="2113228">
            <a:off x="7588359" y="6945989"/>
            <a:ext cx="2567682" cy="1730260"/>
          </a:xfrm>
          <a:custGeom>
            <a:avLst/>
            <a:gdLst/>
            <a:ahLst/>
            <a:cxnLst/>
            <a:rect r="r" b="b" t="t" l="l"/>
            <a:pathLst>
              <a:path h="1730260" w="2567682">
                <a:moveTo>
                  <a:pt x="0" y="0"/>
                </a:moveTo>
                <a:lnTo>
                  <a:pt x="2567681" y="0"/>
                </a:lnTo>
                <a:lnTo>
                  <a:pt x="2567681" y="1730260"/>
                </a:lnTo>
                <a:lnTo>
                  <a:pt x="0" y="1730260"/>
                </a:lnTo>
                <a:lnTo>
                  <a:pt x="0" y="0"/>
                </a:lnTo>
                <a:close/>
              </a:path>
            </a:pathLst>
          </a:custGeom>
          <a:blipFill>
            <a:blip r:embed="rId8">
              <a:alphaModFix amt="63000"/>
            </a:blip>
            <a:stretch>
              <a:fillRect l="0" t="0" r="0" b="0"/>
            </a:stretch>
          </a:blipFill>
        </p:spPr>
      </p:sp>
      <p:sp>
        <p:nvSpPr>
          <p:cNvPr name="TextBox 16" id="16"/>
          <p:cNvSpPr txBox="true"/>
          <p:nvPr/>
        </p:nvSpPr>
        <p:spPr>
          <a:xfrm rot="0">
            <a:off x="2054211" y="2291366"/>
            <a:ext cx="7654902" cy="4809662"/>
          </a:xfrm>
          <a:prstGeom prst="rect">
            <a:avLst/>
          </a:prstGeom>
        </p:spPr>
        <p:txBody>
          <a:bodyPr anchor="t" rtlCol="false" tIns="0" lIns="0" bIns="0" rIns="0">
            <a:spAutoFit/>
          </a:bodyPr>
          <a:lstStyle/>
          <a:p>
            <a:pPr>
              <a:lnSpc>
                <a:spcPts val="5427"/>
              </a:lnSpc>
            </a:pPr>
            <a:r>
              <a:rPr lang="en-US" sz="4719">
                <a:solidFill>
                  <a:srgbClr val="000000"/>
                </a:solidFill>
                <a:latin typeface="Montserrat Semi-Bold"/>
              </a:rPr>
              <a:t>"Clericalism is a whip, it is a scourge, it is a form of worldliness that defiles and damages the face of the Lord’s bride; it enslaves God's holy and faithful people."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DAFy1nGqOZo</dc:identifier>
  <dcterms:modified xsi:type="dcterms:W3CDTF">2011-08-01T06:04:30Z</dcterms:modified>
  <cp:revision>1</cp:revision>
  <dc:title> For translations Pope at the synod (Presentazione)</dc:title>
</cp:coreProperties>
</file>