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7"/>
    <p:sldId id="257" r:id="rId68"/>
    <p:sldId id="258" r:id="rId69"/>
    <p:sldId id="259" r:id="rId70"/>
    <p:sldId id="260" r:id="rId71"/>
    <p:sldId id="261" r:id="rId72"/>
    <p:sldId id="262" r:id="rId73"/>
    <p:sldId id="263" r:id="rId74"/>
    <p:sldId id="264" r:id="rId75"/>
    <p:sldId id="265" r:id="rId76"/>
  </p:sldIdLst>
  <p:sldSz cx="10287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rovidenceSans" charset="1" panose="02000803020000020004"/>
      <p:regular r:id="rId10"/>
    </p:embeddedFont>
    <p:embeddedFont>
      <p:font typeface="Canva Sans" charset="1" panose="020B0503030501040103"/>
      <p:regular r:id="rId11"/>
    </p:embeddedFont>
    <p:embeddedFont>
      <p:font typeface="Canva Sans Bold" charset="1" panose="020B0803030501040103"/>
      <p:regular r:id="rId12"/>
    </p:embeddedFont>
    <p:embeddedFont>
      <p:font typeface="Canva Sans Italics" charset="1" panose="020B0503030501040103"/>
      <p:regular r:id="rId13"/>
    </p:embeddedFont>
    <p:embeddedFont>
      <p:font typeface="Canva Sans Bold Italics" charset="1" panose="020B0803030501040103"/>
      <p:regular r:id="rId14"/>
    </p:embeddedFont>
    <p:embeddedFont>
      <p:font typeface="Canva Sans Medium" charset="1" panose="020B0603030501040103"/>
      <p:regular r:id="rId15"/>
    </p:embeddedFont>
    <p:embeddedFont>
      <p:font typeface="Canva Sans Medium Italics" charset="1" panose="020B0603030501040103"/>
      <p:regular r:id="rId16"/>
    </p:embeddedFont>
    <p:embeddedFont>
      <p:font typeface="Poppins" charset="1" panose="00000500000000000000"/>
      <p:regular r:id="rId17"/>
    </p:embeddedFont>
    <p:embeddedFont>
      <p:font typeface="Poppins Bold" charset="1" panose="00000800000000000000"/>
      <p:regular r:id="rId18"/>
    </p:embeddedFont>
    <p:embeddedFont>
      <p:font typeface="Poppins Italics" charset="1" panose="00000500000000000000"/>
      <p:regular r:id="rId19"/>
    </p:embeddedFont>
    <p:embeddedFont>
      <p:font typeface="Poppins Bold Italics" charset="1" panose="00000800000000000000"/>
      <p:regular r:id="rId20"/>
    </p:embeddedFont>
    <p:embeddedFont>
      <p:font typeface="Poppins Thin" charset="1" panose="00000300000000000000"/>
      <p:regular r:id="rId21"/>
    </p:embeddedFont>
    <p:embeddedFont>
      <p:font typeface="Poppins Thin Italics" charset="1" panose="00000300000000000000"/>
      <p:regular r:id="rId22"/>
    </p:embeddedFont>
    <p:embeddedFont>
      <p:font typeface="Poppins Extra-Light" charset="1" panose="00000300000000000000"/>
      <p:regular r:id="rId23"/>
    </p:embeddedFont>
    <p:embeddedFont>
      <p:font typeface="Poppins Extra-Light Italics" charset="1" panose="00000300000000000000"/>
      <p:regular r:id="rId24"/>
    </p:embeddedFont>
    <p:embeddedFont>
      <p:font typeface="Poppins Light" charset="1" panose="00000400000000000000"/>
      <p:regular r:id="rId25"/>
    </p:embeddedFont>
    <p:embeddedFont>
      <p:font typeface="Poppins Light Italics" charset="1" panose="00000400000000000000"/>
      <p:regular r:id="rId26"/>
    </p:embeddedFont>
    <p:embeddedFont>
      <p:font typeface="Poppins Medium" charset="1" panose="00000600000000000000"/>
      <p:regular r:id="rId27"/>
    </p:embeddedFont>
    <p:embeddedFont>
      <p:font typeface="Poppins Medium Italics" charset="1" panose="00000600000000000000"/>
      <p:regular r:id="rId28"/>
    </p:embeddedFont>
    <p:embeddedFont>
      <p:font typeface="Poppins Semi-Bold" charset="1" panose="00000700000000000000"/>
      <p:regular r:id="rId29"/>
    </p:embeddedFont>
    <p:embeddedFont>
      <p:font typeface="Poppins Semi-Bold Italics" charset="1" panose="00000700000000000000"/>
      <p:regular r:id="rId30"/>
    </p:embeddedFont>
    <p:embeddedFont>
      <p:font typeface="Poppins Ultra-Bold" charset="1" panose="00000900000000000000"/>
      <p:regular r:id="rId31"/>
    </p:embeddedFont>
    <p:embeddedFont>
      <p:font typeface="Poppins Ultra-Bold Italics" charset="1" panose="00000900000000000000"/>
      <p:regular r:id="rId32"/>
    </p:embeddedFont>
    <p:embeddedFont>
      <p:font typeface="Poppins Heavy" charset="1" panose="00000A00000000000000"/>
      <p:regular r:id="rId33"/>
    </p:embeddedFont>
    <p:embeddedFont>
      <p:font typeface="Poppins Heavy Italics" charset="1" panose="00000A00000000000000"/>
      <p:regular r:id="rId34"/>
    </p:embeddedFont>
    <p:embeddedFont>
      <p:font typeface="Montserrat" charset="1" panose="00000500000000000000"/>
      <p:regular r:id="rId35"/>
    </p:embeddedFont>
    <p:embeddedFont>
      <p:font typeface="Montserrat Bold" charset="1" panose="00000800000000000000"/>
      <p:regular r:id="rId36"/>
    </p:embeddedFont>
    <p:embeddedFont>
      <p:font typeface="Montserrat Italics" charset="1" panose="00000500000000000000"/>
      <p:regular r:id="rId37"/>
    </p:embeddedFont>
    <p:embeddedFont>
      <p:font typeface="Montserrat Bold Italics" charset="1" panose="00000800000000000000"/>
      <p:regular r:id="rId38"/>
    </p:embeddedFont>
    <p:embeddedFont>
      <p:font typeface="Montserrat Thin" charset="1" panose="00000300000000000000"/>
      <p:regular r:id="rId39"/>
    </p:embeddedFont>
    <p:embeddedFont>
      <p:font typeface="Montserrat Thin Italics" charset="1" panose="00000300000000000000"/>
      <p:regular r:id="rId40"/>
    </p:embeddedFont>
    <p:embeddedFont>
      <p:font typeface="Montserrat Extra-Light" charset="1" panose="00000300000000000000"/>
      <p:regular r:id="rId41"/>
    </p:embeddedFont>
    <p:embeddedFont>
      <p:font typeface="Montserrat Extra-Light Italics" charset="1" panose="00000300000000000000"/>
      <p:regular r:id="rId42"/>
    </p:embeddedFont>
    <p:embeddedFont>
      <p:font typeface="Montserrat Light" charset="1" panose="00000400000000000000"/>
      <p:regular r:id="rId43"/>
    </p:embeddedFont>
    <p:embeddedFont>
      <p:font typeface="Montserrat Light Italics" charset="1" panose="00000400000000000000"/>
      <p:regular r:id="rId44"/>
    </p:embeddedFont>
    <p:embeddedFont>
      <p:font typeface="Montserrat Medium" charset="1" panose="00000600000000000000"/>
      <p:regular r:id="rId45"/>
    </p:embeddedFont>
    <p:embeddedFont>
      <p:font typeface="Montserrat Medium Italics" charset="1" panose="00000600000000000000"/>
      <p:regular r:id="rId46"/>
    </p:embeddedFont>
    <p:embeddedFont>
      <p:font typeface="Montserrat Semi-Bold" charset="1" panose="00000700000000000000"/>
      <p:regular r:id="rId47"/>
    </p:embeddedFont>
    <p:embeddedFont>
      <p:font typeface="Montserrat Semi-Bold Italics" charset="1" panose="00000700000000000000"/>
      <p:regular r:id="rId48"/>
    </p:embeddedFont>
    <p:embeddedFont>
      <p:font typeface="Montserrat Ultra-Bold" charset="1" panose="00000900000000000000"/>
      <p:regular r:id="rId49"/>
    </p:embeddedFont>
    <p:embeddedFont>
      <p:font typeface="Montserrat Ultra-Bold Italics" charset="1" panose="00000900000000000000"/>
      <p:regular r:id="rId50"/>
    </p:embeddedFont>
    <p:embeddedFont>
      <p:font typeface="Montserrat Heavy" charset="1" panose="00000A00000000000000"/>
      <p:regular r:id="rId51"/>
    </p:embeddedFont>
    <p:embeddedFont>
      <p:font typeface="Montserrat Heavy Italics" charset="1" panose="00000A00000000000000"/>
      <p:regular r:id="rId52"/>
    </p:embeddedFont>
    <p:embeddedFont>
      <p:font typeface="Muli" charset="1" panose="00000500000000000000"/>
      <p:regular r:id="rId53"/>
    </p:embeddedFont>
    <p:embeddedFont>
      <p:font typeface="Muli Bold" charset="1" panose="00000800000000000000"/>
      <p:regular r:id="rId54"/>
    </p:embeddedFont>
    <p:embeddedFont>
      <p:font typeface="Muli Italics" charset="1" panose="00000500000000000000"/>
      <p:regular r:id="rId55"/>
    </p:embeddedFont>
    <p:embeddedFont>
      <p:font typeface="Muli Bold Italics" charset="1" panose="00000800000000000000"/>
      <p:regular r:id="rId56"/>
    </p:embeddedFont>
    <p:embeddedFont>
      <p:font typeface="Muli Extra-Light" charset="1" panose="00000300000000000000"/>
      <p:regular r:id="rId57"/>
    </p:embeddedFont>
    <p:embeddedFont>
      <p:font typeface="Muli Extra-Light Italics" charset="1" panose="00000300000000000000"/>
      <p:regular r:id="rId58"/>
    </p:embeddedFont>
    <p:embeddedFont>
      <p:font typeface="Muli Light" charset="1" panose="00000400000000000000"/>
      <p:regular r:id="rId59"/>
    </p:embeddedFont>
    <p:embeddedFont>
      <p:font typeface="Muli Light Italics" charset="1" panose="00000400000000000000"/>
      <p:regular r:id="rId60"/>
    </p:embeddedFont>
    <p:embeddedFont>
      <p:font typeface="Muli Semi-Bold" charset="1" panose="00000700000000000000"/>
      <p:regular r:id="rId61"/>
    </p:embeddedFont>
    <p:embeddedFont>
      <p:font typeface="Muli Semi-Bold Italics" charset="1" panose="00000700000000000000"/>
      <p:regular r:id="rId62"/>
    </p:embeddedFont>
    <p:embeddedFont>
      <p:font typeface="Muli Ultra-Bold" charset="1" panose="00000900000000000000"/>
      <p:regular r:id="rId63"/>
    </p:embeddedFont>
    <p:embeddedFont>
      <p:font typeface="Muli Ultra-Bold Italics" charset="1" panose="00000900000000000000"/>
      <p:regular r:id="rId64"/>
    </p:embeddedFont>
    <p:embeddedFont>
      <p:font typeface="Muli Heavy" charset="1" panose="00000A00000000000000"/>
      <p:regular r:id="rId65"/>
    </p:embeddedFont>
    <p:embeddedFont>
      <p:font typeface="Muli Heavy Italics" charset="1" panose="00000A00000000000000"/>
      <p:regular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fonts/font56.fntdata" Type="http://schemas.openxmlformats.org/officeDocument/2006/relationships/font"/><Relationship Id="rId57" Target="fonts/font57.fntdata" Type="http://schemas.openxmlformats.org/officeDocument/2006/relationships/font"/><Relationship Id="rId58" Target="fonts/font58.fntdata" Type="http://schemas.openxmlformats.org/officeDocument/2006/relationships/font"/><Relationship Id="rId59" Target="fonts/font59.fntdata" Type="http://schemas.openxmlformats.org/officeDocument/2006/relationships/font"/><Relationship Id="rId6" Target="fonts/font6.fntdata" Type="http://schemas.openxmlformats.org/officeDocument/2006/relationships/font"/><Relationship Id="rId60" Target="fonts/font60.fntdata" Type="http://schemas.openxmlformats.org/officeDocument/2006/relationships/font"/><Relationship Id="rId61" Target="fonts/font61.fntdata" Type="http://schemas.openxmlformats.org/officeDocument/2006/relationships/font"/><Relationship Id="rId62" Target="fonts/font62.fntdata" Type="http://schemas.openxmlformats.org/officeDocument/2006/relationships/font"/><Relationship Id="rId63" Target="fonts/font63.fntdata" Type="http://schemas.openxmlformats.org/officeDocument/2006/relationships/font"/><Relationship Id="rId64" Target="fonts/font64.fntdata" Type="http://schemas.openxmlformats.org/officeDocument/2006/relationships/font"/><Relationship Id="rId65" Target="fonts/font65.fntdata" Type="http://schemas.openxmlformats.org/officeDocument/2006/relationships/font"/><Relationship Id="rId66" Target="fonts/font66.fntdata" Type="http://schemas.openxmlformats.org/officeDocument/2006/relationships/font"/><Relationship Id="rId67" Target="slides/slide1.xml" Type="http://schemas.openxmlformats.org/officeDocument/2006/relationships/slide"/><Relationship Id="rId68" Target="slides/slide2.xml" Type="http://schemas.openxmlformats.org/officeDocument/2006/relationships/slide"/><Relationship Id="rId69" Target="slides/slide3.xml" Type="http://schemas.openxmlformats.org/officeDocument/2006/relationships/slide"/><Relationship Id="rId7" Target="fonts/font7.fntdata" Type="http://schemas.openxmlformats.org/officeDocument/2006/relationships/font"/><Relationship Id="rId70" Target="slides/slide4.xml" Type="http://schemas.openxmlformats.org/officeDocument/2006/relationships/slide"/><Relationship Id="rId71" Target="slides/slide5.xml" Type="http://schemas.openxmlformats.org/officeDocument/2006/relationships/slide"/><Relationship Id="rId72" Target="slides/slide6.xml" Type="http://schemas.openxmlformats.org/officeDocument/2006/relationships/slide"/><Relationship Id="rId73" Target="slides/slide7.xml" Type="http://schemas.openxmlformats.org/officeDocument/2006/relationships/slide"/><Relationship Id="rId74" Target="slides/slide8.xml" Type="http://schemas.openxmlformats.org/officeDocument/2006/relationships/slide"/><Relationship Id="rId75" Target="slides/slide9.xml" Type="http://schemas.openxmlformats.org/officeDocument/2006/relationships/slide"/><Relationship Id="rId76" Target="slides/slide10.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4.png" Type="http://schemas.openxmlformats.org/officeDocument/2006/relationships/image"/><Relationship Id="rId12"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6.png" Type="http://schemas.openxmlformats.org/officeDocument/2006/relationships/image"/><Relationship Id="rId9" Target="../media/image17.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4.png" Type="http://schemas.openxmlformats.org/officeDocument/2006/relationships/image"/><Relationship Id="rId12"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6.png" Type="http://schemas.openxmlformats.org/officeDocument/2006/relationships/image"/><Relationship Id="rId9" Target="../media/image17.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4.png" Type="http://schemas.openxmlformats.org/officeDocument/2006/relationships/image"/><Relationship Id="rId12"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6.png" Type="http://schemas.openxmlformats.org/officeDocument/2006/relationships/image"/><Relationship Id="rId9" Target="../media/image17.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4.png" Type="http://schemas.openxmlformats.org/officeDocument/2006/relationships/image"/><Relationship Id="rId12"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6.png" Type="http://schemas.openxmlformats.org/officeDocument/2006/relationships/image"/><Relationship Id="rId9" Target="../media/image17.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4.png" Type="http://schemas.openxmlformats.org/officeDocument/2006/relationships/image"/><Relationship Id="rId12"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6.png" Type="http://schemas.openxmlformats.org/officeDocument/2006/relationships/image"/><Relationship Id="rId9" Target="../media/image17.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4.png" Type="http://schemas.openxmlformats.org/officeDocument/2006/relationships/image"/><Relationship Id="rId12"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6.png" Type="http://schemas.openxmlformats.org/officeDocument/2006/relationships/image"/><Relationship Id="rId9" Target="../media/image17.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4.png" Type="http://schemas.openxmlformats.org/officeDocument/2006/relationships/image"/><Relationship Id="rId12"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6.png" Type="http://schemas.openxmlformats.org/officeDocument/2006/relationships/image"/><Relationship Id="rId9" Target="../media/image17.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4.png" Type="http://schemas.openxmlformats.org/officeDocument/2006/relationships/image"/><Relationship Id="rId12"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6.png" Type="http://schemas.openxmlformats.org/officeDocument/2006/relationships/image"/><Relationship Id="rId9"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138237" y="-495300"/>
            <a:ext cx="17230725" cy="13277850"/>
            <a:chOff x="0" y="0"/>
            <a:chExt cx="4538133" cy="3497047"/>
          </a:xfrm>
        </p:grpSpPr>
        <p:sp>
          <p:nvSpPr>
            <p:cNvPr name="Freeform 3" id="3"/>
            <p:cNvSpPr/>
            <p:nvPr/>
          </p:nvSpPr>
          <p:spPr>
            <a:xfrm flipH="false" flipV="false" rot="0">
              <a:off x="0" y="0"/>
              <a:ext cx="4538133" cy="3497047"/>
            </a:xfrm>
            <a:custGeom>
              <a:avLst/>
              <a:gdLst/>
              <a:ahLst/>
              <a:cxnLst/>
              <a:rect r="r" b="b" t="t" l="l"/>
              <a:pathLst>
                <a:path h="3497047" w="4538133">
                  <a:moveTo>
                    <a:pt x="0" y="0"/>
                  </a:moveTo>
                  <a:lnTo>
                    <a:pt x="4538133" y="0"/>
                  </a:lnTo>
                  <a:lnTo>
                    <a:pt x="4538133" y="3497047"/>
                  </a:lnTo>
                  <a:lnTo>
                    <a:pt x="0" y="3497047"/>
                  </a:lnTo>
                  <a:close/>
                </a:path>
              </a:pathLst>
            </a:custGeom>
            <a:solidFill>
              <a:srgbClr val="000000">
                <a:alpha val="69804"/>
              </a:srgbClr>
            </a:solidFill>
          </p:spPr>
        </p:sp>
        <p:sp>
          <p:nvSpPr>
            <p:cNvPr name="TextBox 4" id="4"/>
            <p:cNvSpPr txBox="true"/>
            <p:nvPr/>
          </p:nvSpPr>
          <p:spPr>
            <a:xfrm>
              <a:off x="0" y="-28575"/>
              <a:ext cx="4538133" cy="3525622"/>
            </a:xfrm>
            <a:prstGeom prst="rect">
              <a:avLst/>
            </a:prstGeom>
          </p:spPr>
          <p:txBody>
            <a:bodyPr anchor="ctr" rtlCol="false" tIns="50800" lIns="50800" bIns="50800" rIns="50800"/>
            <a:lstStyle/>
            <a:p>
              <a:pPr algn="ctr">
                <a:lnSpc>
                  <a:spcPts val="2299"/>
                </a:lnSpc>
              </a:pPr>
            </a:p>
          </p:txBody>
        </p:sp>
      </p:grpSp>
      <p:sp>
        <p:nvSpPr>
          <p:cNvPr name="Freeform 5" id="5"/>
          <p:cNvSpPr/>
          <p:nvPr/>
        </p:nvSpPr>
        <p:spPr>
          <a:xfrm flipH="false" flipV="false" rot="0">
            <a:off x="-5666803" y="-1921823"/>
            <a:ext cx="18313235" cy="12208823"/>
          </a:xfrm>
          <a:custGeom>
            <a:avLst/>
            <a:gdLst/>
            <a:ahLst/>
            <a:cxnLst/>
            <a:rect r="r" b="b" t="t" l="l"/>
            <a:pathLst>
              <a:path h="12208823" w="18313235">
                <a:moveTo>
                  <a:pt x="0" y="0"/>
                </a:moveTo>
                <a:lnTo>
                  <a:pt x="18313235" y="0"/>
                </a:lnTo>
                <a:lnTo>
                  <a:pt x="18313235" y="12208823"/>
                </a:lnTo>
                <a:lnTo>
                  <a:pt x="0" y="12208823"/>
                </a:lnTo>
                <a:lnTo>
                  <a:pt x="0" y="0"/>
                </a:lnTo>
                <a:close/>
              </a:path>
            </a:pathLst>
          </a:custGeom>
          <a:blipFill>
            <a:blip r:embed="rId2">
              <a:alphaModFix amt="30000"/>
            </a:blip>
            <a:stretch>
              <a:fillRect l="0" t="0" r="0" b="0"/>
            </a:stretch>
          </a:blipFill>
        </p:spPr>
      </p:sp>
      <p:sp>
        <p:nvSpPr>
          <p:cNvPr name="Freeform 6" id="6"/>
          <p:cNvSpPr/>
          <p:nvPr/>
        </p:nvSpPr>
        <p:spPr>
          <a:xfrm flipH="false" flipV="false" rot="-5400000">
            <a:off x="-412586" y="0"/>
            <a:ext cx="10699586" cy="10699586"/>
          </a:xfrm>
          <a:custGeom>
            <a:avLst/>
            <a:gdLst/>
            <a:ahLst/>
            <a:cxnLst/>
            <a:rect r="r" b="b" t="t" l="l"/>
            <a:pathLst>
              <a:path h="10699586" w="10699586">
                <a:moveTo>
                  <a:pt x="0" y="0"/>
                </a:moveTo>
                <a:lnTo>
                  <a:pt x="10699586" y="0"/>
                </a:lnTo>
                <a:lnTo>
                  <a:pt x="10699586" y="10699586"/>
                </a:lnTo>
                <a:lnTo>
                  <a:pt x="0" y="10699586"/>
                </a:lnTo>
                <a:lnTo>
                  <a:pt x="0" y="0"/>
                </a:lnTo>
                <a:close/>
              </a:path>
            </a:pathLst>
          </a:custGeom>
          <a:blipFill>
            <a:blip r:embed="rId3">
              <a:alphaModFix amt="82000"/>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7091336" y="9552563"/>
            <a:ext cx="2669846" cy="433850"/>
          </a:xfrm>
          <a:custGeom>
            <a:avLst/>
            <a:gdLst/>
            <a:ahLst/>
            <a:cxnLst/>
            <a:rect r="r" b="b" t="t" l="l"/>
            <a:pathLst>
              <a:path h="433850" w="2669846">
                <a:moveTo>
                  <a:pt x="0" y="0"/>
                </a:moveTo>
                <a:lnTo>
                  <a:pt x="2669846" y="0"/>
                </a:lnTo>
                <a:lnTo>
                  <a:pt x="2669846" y="433850"/>
                </a:lnTo>
                <a:lnTo>
                  <a:pt x="0" y="433850"/>
                </a:lnTo>
                <a:lnTo>
                  <a:pt x="0" y="0"/>
                </a:lnTo>
                <a:close/>
              </a:path>
            </a:pathLst>
          </a:custGeom>
          <a:blipFill>
            <a:blip r:embed="rId5"/>
            <a:stretch>
              <a:fillRect l="0" t="0" r="0" b="0"/>
            </a:stretch>
          </a:blipFill>
        </p:spPr>
      </p:sp>
      <p:sp>
        <p:nvSpPr>
          <p:cNvPr name="Freeform 8" id="8"/>
          <p:cNvSpPr/>
          <p:nvPr/>
        </p:nvSpPr>
        <p:spPr>
          <a:xfrm flipH="false" flipV="false" rot="0">
            <a:off x="967630" y="6244720"/>
            <a:ext cx="8191751" cy="1928056"/>
          </a:xfrm>
          <a:custGeom>
            <a:avLst/>
            <a:gdLst/>
            <a:ahLst/>
            <a:cxnLst/>
            <a:rect r="r" b="b" t="t" l="l"/>
            <a:pathLst>
              <a:path h="1928056" w="8191751">
                <a:moveTo>
                  <a:pt x="0" y="0"/>
                </a:moveTo>
                <a:lnTo>
                  <a:pt x="8191751" y="0"/>
                </a:lnTo>
                <a:lnTo>
                  <a:pt x="8191751" y="1928056"/>
                </a:lnTo>
                <a:lnTo>
                  <a:pt x="0" y="1928056"/>
                </a:lnTo>
                <a:lnTo>
                  <a:pt x="0" y="0"/>
                </a:lnTo>
                <a:close/>
              </a:path>
            </a:pathLst>
          </a:custGeom>
          <a:blipFill>
            <a:blip r:embed="rId6">
              <a:alphaModFix amt="76000"/>
            </a:blip>
            <a:stretch>
              <a:fillRect l="0" t="-58336" r="-4609" b="0"/>
            </a:stretch>
          </a:blipFill>
        </p:spPr>
      </p:sp>
      <p:grpSp>
        <p:nvGrpSpPr>
          <p:cNvPr name="Group 9" id="9"/>
          <p:cNvGrpSpPr/>
          <p:nvPr/>
        </p:nvGrpSpPr>
        <p:grpSpPr>
          <a:xfrm rot="0">
            <a:off x="1833764" y="6244720"/>
            <a:ext cx="6845398" cy="848404"/>
            <a:chOff x="0" y="0"/>
            <a:chExt cx="2655404" cy="329105"/>
          </a:xfrm>
        </p:grpSpPr>
        <p:sp>
          <p:nvSpPr>
            <p:cNvPr name="Freeform 10" id="10"/>
            <p:cNvSpPr/>
            <p:nvPr/>
          </p:nvSpPr>
          <p:spPr>
            <a:xfrm flipH="false" flipV="false" rot="0">
              <a:off x="0" y="0"/>
              <a:ext cx="2655404" cy="329105"/>
            </a:xfrm>
            <a:custGeom>
              <a:avLst/>
              <a:gdLst/>
              <a:ahLst/>
              <a:cxnLst/>
              <a:rect r="r" b="b" t="t" l="l"/>
              <a:pathLst>
                <a:path h="329105" w="2655404">
                  <a:moveTo>
                    <a:pt x="0" y="0"/>
                  </a:moveTo>
                  <a:lnTo>
                    <a:pt x="2655404" y="0"/>
                  </a:lnTo>
                  <a:lnTo>
                    <a:pt x="2655404" y="329105"/>
                  </a:lnTo>
                  <a:lnTo>
                    <a:pt x="0" y="329105"/>
                  </a:lnTo>
                  <a:close/>
                </a:path>
              </a:pathLst>
            </a:custGeom>
            <a:solidFill>
              <a:srgbClr val="FF8000"/>
            </a:solidFill>
          </p:spPr>
        </p:sp>
        <p:sp>
          <p:nvSpPr>
            <p:cNvPr name="TextBox 11" id="11"/>
            <p:cNvSpPr txBox="true"/>
            <p:nvPr/>
          </p:nvSpPr>
          <p:spPr>
            <a:xfrm>
              <a:off x="0" y="0"/>
              <a:ext cx="2655404" cy="329105"/>
            </a:xfrm>
            <a:prstGeom prst="rect">
              <a:avLst/>
            </a:prstGeom>
          </p:spPr>
          <p:txBody>
            <a:bodyPr anchor="ctr" rtlCol="false" tIns="12952" lIns="12952" bIns="12952" rIns="12952"/>
            <a:lstStyle/>
            <a:p>
              <a:pPr algn="ctr">
                <a:lnSpc>
                  <a:spcPts val="678"/>
                </a:lnSpc>
              </a:pPr>
            </a:p>
          </p:txBody>
        </p:sp>
      </p:grpSp>
      <p:grpSp>
        <p:nvGrpSpPr>
          <p:cNvPr name="Group 12" id="12"/>
          <p:cNvGrpSpPr/>
          <p:nvPr/>
        </p:nvGrpSpPr>
        <p:grpSpPr>
          <a:xfrm rot="0">
            <a:off x="-814234" y="766756"/>
            <a:ext cx="4703940" cy="928016"/>
            <a:chOff x="0" y="0"/>
            <a:chExt cx="6271919" cy="1237354"/>
          </a:xfrm>
        </p:grpSpPr>
        <p:grpSp>
          <p:nvGrpSpPr>
            <p:cNvPr name="Group 13" id="13"/>
            <p:cNvGrpSpPr/>
            <p:nvPr/>
          </p:nvGrpSpPr>
          <p:grpSpPr>
            <a:xfrm rot="0">
              <a:off x="0" y="0"/>
              <a:ext cx="6128148" cy="1237354"/>
              <a:chOff x="0" y="0"/>
              <a:chExt cx="1550950" cy="313157"/>
            </a:xfrm>
          </p:grpSpPr>
          <p:sp>
            <p:nvSpPr>
              <p:cNvPr name="Freeform 14" id="14"/>
              <p:cNvSpPr/>
              <p:nvPr/>
            </p:nvSpPr>
            <p:spPr>
              <a:xfrm flipH="false" flipV="false" rot="0">
                <a:off x="0" y="0"/>
                <a:ext cx="1550950" cy="313157"/>
              </a:xfrm>
              <a:custGeom>
                <a:avLst/>
                <a:gdLst/>
                <a:ahLst/>
                <a:cxnLst/>
                <a:rect r="r" b="b" t="t" l="l"/>
                <a:pathLst>
                  <a:path h="313157" w="1550950">
                    <a:moveTo>
                      <a:pt x="0" y="0"/>
                    </a:moveTo>
                    <a:lnTo>
                      <a:pt x="1550950" y="0"/>
                    </a:lnTo>
                    <a:lnTo>
                      <a:pt x="1550950" y="313157"/>
                    </a:lnTo>
                    <a:lnTo>
                      <a:pt x="0" y="313157"/>
                    </a:lnTo>
                    <a:close/>
                  </a:path>
                </a:pathLst>
              </a:custGeom>
              <a:solidFill>
                <a:srgbClr val="FFFFFF"/>
              </a:solidFill>
            </p:spPr>
          </p:sp>
          <p:sp>
            <p:nvSpPr>
              <p:cNvPr name="TextBox 15" id="15"/>
              <p:cNvSpPr txBox="true"/>
              <p:nvPr/>
            </p:nvSpPr>
            <p:spPr>
              <a:xfrm>
                <a:off x="0" y="-57150"/>
                <a:ext cx="1550950" cy="370307"/>
              </a:xfrm>
              <a:prstGeom prst="rect">
                <a:avLst/>
              </a:prstGeom>
            </p:spPr>
            <p:txBody>
              <a:bodyPr anchor="ctr" rtlCol="false" tIns="50800" lIns="50800" bIns="50800" rIns="50800"/>
              <a:lstStyle/>
              <a:p>
                <a:pPr algn="ctr">
                  <a:lnSpc>
                    <a:spcPts val="3218"/>
                  </a:lnSpc>
                </a:pPr>
              </a:p>
            </p:txBody>
          </p:sp>
        </p:grpSp>
        <p:sp>
          <p:nvSpPr>
            <p:cNvPr name="TextBox 16" id="16"/>
            <p:cNvSpPr txBox="true"/>
            <p:nvPr/>
          </p:nvSpPr>
          <p:spPr>
            <a:xfrm rot="0">
              <a:off x="1716246" y="154536"/>
              <a:ext cx="4555673" cy="816560"/>
            </a:xfrm>
            <a:prstGeom prst="rect">
              <a:avLst/>
            </a:prstGeom>
          </p:spPr>
          <p:txBody>
            <a:bodyPr anchor="t" rtlCol="false" tIns="0" lIns="0" bIns="0" rIns="0">
              <a:spAutoFit/>
            </a:bodyPr>
            <a:lstStyle/>
            <a:p>
              <a:pPr>
                <a:lnSpc>
                  <a:spcPts val="5225"/>
                </a:lnSpc>
              </a:pPr>
              <a:r>
                <a:rPr lang="en-US" sz="3732">
                  <a:solidFill>
                    <a:srgbClr val="FF8000"/>
                  </a:solidFill>
                  <a:latin typeface="Montserrat Bold"/>
                </a:rPr>
                <a:t>#Synod2023</a:t>
              </a:r>
            </a:p>
          </p:txBody>
        </p:sp>
        <p:sp>
          <p:nvSpPr>
            <p:cNvPr name="Freeform 17" id="17"/>
            <p:cNvSpPr/>
            <p:nvPr/>
          </p:nvSpPr>
          <p:spPr>
            <a:xfrm flipH="false" flipV="false" rot="5400000">
              <a:off x="942071" y="329887"/>
              <a:ext cx="1237354" cy="577580"/>
            </a:xfrm>
            <a:custGeom>
              <a:avLst/>
              <a:gdLst/>
              <a:ahLst/>
              <a:cxnLst/>
              <a:rect r="r" b="b" t="t" l="l"/>
              <a:pathLst>
                <a:path h="577580" w="1237354">
                  <a:moveTo>
                    <a:pt x="0" y="0"/>
                  </a:moveTo>
                  <a:lnTo>
                    <a:pt x="1237354" y="0"/>
                  </a:lnTo>
                  <a:lnTo>
                    <a:pt x="1237354" y="577580"/>
                  </a:lnTo>
                  <a:lnTo>
                    <a:pt x="0" y="577580"/>
                  </a:lnTo>
                  <a:lnTo>
                    <a:pt x="0" y="0"/>
                  </a:lnTo>
                  <a:close/>
                </a:path>
              </a:pathLst>
            </a:custGeom>
            <a:blipFill>
              <a:blip r:embed="rId6">
                <a:alphaModFix amt="24000"/>
              </a:blip>
              <a:stretch>
                <a:fillRect l="-15043" t="0" r="-15984" b="0"/>
              </a:stretch>
            </a:blipFill>
          </p:spPr>
        </p:sp>
      </p:grpSp>
      <p:sp>
        <p:nvSpPr>
          <p:cNvPr name="Freeform 18" id="18"/>
          <p:cNvSpPr/>
          <p:nvPr/>
        </p:nvSpPr>
        <p:spPr>
          <a:xfrm flipH="false" flipV="false" rot="0">
            <a:off x="4598249" y="8499119"/>
            <a:ext cx="1518362" cy="1518362"/>
          </a:xfrm>
          <a:custGeom>
            <a:avLst/>
            <a:gdLst/>
            <a:ahLst/>
            <a:cxnLst/>
            <a:rect r="r" b="b" t="t" l="l"/>
            <a:pathLst>
              <a:path h="1518362" w="1518362">
                <a:moveTo>
                  <a:pt x="0" y="0"/>
                </a:moveTo>
                <a:lnTo>
                  <a:pt x="1518362" y="0"/>
                </a:lnTo>
                <a:lnTo>
                  <a:pt x="1518362" y="1518362"/>
                </a:lnTo>
                <a:lnTo>
                  <a:pt x="0" y="1518362"/>
                </a:lnTo>
                <a:lnTo>
                  <a:pt x="0" y="0"/>
                </a:lnTo>
                <a:close/>
              </a:path>
            </a:pathLst>
          </a:custGeom>
          <a:blipFill>
            <a:blip r:embed="rId7"/>
            <a:stretch>
              <a:fillRect l="0" t="0" r="0" b="0"/>
            </a:stretch>
          </a:blipFill>
        </p:spPr>
      </p:sp>
      <p:sp>
        <p:nvSpPr>
          <p:cNvPr name="Freeform 19" id="19"/>
          <p:cNvSpPr/>
          <p:nvPr/>
        </p:nvSpPr>
        <p:spPr>
          <a:xfrm flipH="false" flipV="false" rot="0">
            <a:off x="4611023" y="2647148"/>
            <a:ext cx="1518362" cy="1619586"/>
          </a:xfrm>
          <a:custGeom>
            <a:avLst/>
            <a:gdLst/>
            <a:ahLst/>
            <a:cxnLst/>
            <a:rect r="r" b="b" t="t" l="l"/>
            <a:pathLst>
              <a:path h="1619586" w="1518362">
                <a:moveTo>
                  <a:pt x="0" y="0"/>
                </a:moveTo>
                <a:lnTo>
                  <a:pt x="1518362" y="0"/>
                </a:lnTo>
                <a:lnTo>
                  <a:pt x="1518362" y="1619586"/>
                </a:lnTo>
                <a:lnTo>
                  <a:pt x="0" y="1619586"/>
                </a:lnTo>
                <a:lnTo>
                  <a:pt x="0" y="0"/>
                </a:lnTo>
                <a:close/>
              </a:path>
            </a:pathLst>
          </a:custGeom>
          <a:blipFill>
            <a:blip r:embed="rId8"/>
            <a:stretch>
              <a:fillRect l="0" t="0" r="0" b="0"/>
            </a:stretch>
          </a:blipFill>
        </p:spPr>
      </p:sp>
      <p:sp>
        <p:nvSpPr>
          <p:cNvPr name="Freeform 20" id="20"/>
          <p:cNvSpPr/>
          <p:nvPr/>
        </p:nvSpPr>
        <p:spPr>
          <a:xfrm flipH="false" flipV="false" rot="0">
            <a:off x="6903261" y="8906634"/>
            <a:ext cx="2961397" cy="703332"/>
          </a:xfrm>
          <a:custGeom>
            <a:avLst/>
            <a:gdLst/>
            <a:ahLst/>
            <a:cxnLst/>
            <a:rect r="r" b="b" t="t" l="l"/>
            <a:pathLst>
              <a:path h="703332" w="2961397">
                <a:moveTo>
                  <a:pt x="0" y="0"/>
                </a:moveTo>
                <a:lnTo>
                  <a:pt x="2961397" y="0"/>
                </a:lnTo>
                <a:lnTo>
                  <a:pt x="2961397" y="703332"/>
                </a:lnTo>
                <a:lnTo>
                  <a:pt x="0" y="70333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1" id="21"/>
          <p:cNvSpPr/>
          <p:nvPr/>
        </p:nvSpPr>
        <p:spPr>
          <a:xfrm flipH="false" flipV="false" rot="0">
            <a:off x="7999082" y="4483907"/>
            <a:ext cx="2287918" cy="1541738"/>
          </a:xfrm>
          <a:custGeom>
            <a:avLst/>
            <a:gdLst/>
            <a:ahLst/>
            <a:cxnLst/>
            <a:rect r="r" b="b" t="t" l="l"/>
            <a:pathLst>
              <a:path h="1541738" w="2287918">
                <a:moveTo>
                  <a:pt x="0" y="0"/>
                </a:moveTo>
                <a:lnTo>
                  <a:pt x="2287918" y="0"/>
                </a:lnTo>
                <a:lnTo>
                  <a:pt x="2287918" y="1541738"/>
                </a:lnTo>
                <a:lnTo>
                  <a:pt x="0" y="1541738"/>
                </a:lnTo>
                <a:lnTo>
                  <a:pt x="0" y="0"/>
                </a:lnTo>
                <a:close/>
              </a:path>
            </a:pathLst>
          </a:custGeom>
          <a:blipFill>
            <a:blip r:embed="rId11">
              <a:alphaModFix amt="63000"/>
            </a:blip>
            <a:stretch>
              <a:fillRect l="0" t="0" r="0" b="0"/>
            </a:stretch>
          </a:blipFill>
        </p:spPr>
      </p:sp>
      <p:sp>
        <p:nvSpPr>
          <p:cNvPr name="TextBox 22" id="22"/>
          <p:cNvSpPr txBox="true"/>
          <p:nvPr/>
        </p:nvSpPr>
        <p:spPr>
          <a:xfrm rot="0">
            <a:off x="2035698" y="6187570"/>
            <a:ext cx="6643464" cy="828919"/>
          </a:xfrm>
          <a:prstGeom prst="rect">
            <a:avLst/>
          </a:prstGeom>
        </p:spPr>
        <p:txBody>
          <a:bodyPr anchor="t" rtlCol="false" tIns="0" lIns="0" bIns="0" rIns="0">
            <a:spAutoFit/>
          </a:bodyPr>
          <a:lstStyle/>
          <a:p>
            <a:pPr>
              <a:lnSpc>
                <a:spcPts val="6899"/>
              </a:lnSpc>
              <a:spcBef>
                <a:spcPct val="0"/>
              </a:spcBef>
            </a:pPr>
            <a:r>
              <a:rPr lang="en-US" sz="4927">
                <a:solidFill>
                  <a:srgbClr val="FFFEFE"/>
                </a:solidFill>
                <a:latin typeface="Montserrat"/>
              </a:rPr>
              <a:t>to the people of God</a:t>
            </a:r>
          </a:p>
        </p:txBody>
      </p:sp>
      <p:sp>
        <p:nvSpPr>
          <p:cNvPr name="TextBox 23" id="23"/>
          <p:cNvSpPr txBox="true"/>
          <p:nvPr/>
        </p:nvSpPr>
        <p:spPr>
          <a:xfrm rot="0">
            <a:off x="2043768" y="4208308"/>
            <a:ext cx="7214532" cy="2165455"/>
          </a:xfrm>
          <a:prstGeom prst="rect">
            <a:avLst/>
          </a:prstGeom>
        </p:spPr>
        <p:txBody>
          <a:bodyPr anchor="t" rtlCol="false" tIns="0" lIns="0" bIns="0" rIns="0">
            <a:spAutoFit/>
          </a:bodyPr>
          <a:lstStyle/>
          <a:p>
            <a:pPr>
              <a:lnSpc>
                <a:spcPts val="16756"/>
              </a:lnSpc>
            </a:pPr>
            <a:r>
              <a:rPr lang="en-US" sz="15958">
                <a:solidFill>
                  <a:srgbClr val="FFFFFF"/>
                </a:solidFill>
                <a:latin typeface="Montserrat Bold"/>
              </a:rPr>
              <a:t>Letter</a:t>
            </a:r>
          </a:p>
        </p:txBody>
      </p:sp>
      <p:sp>
        <p:nvSpPr>
          <p:cNvPr name="TextBox 24" id="24"/>
          <p:cNvSpPr txBox="true"/>
          <p:nvPr/>
        </p:nvSpPr>
        <p:spPr>
          <a:xfrm rot="0">
            <a:off x="1656923" y="7170648"/>
            <a:ext cx="7199081" cy="339725"/>
          </a:xfrm>
          <a:prstGeom prst="rect">
            <a:avLst/>
          </a:prstGeom>
        </p:spPr>
        <p:txBody>
          <a:bodyPr anchor="t" rtlCol="false" tIns="0" lIns="0" bIns="0" rIns="0">
            <a:spAutoFit/>
          </a:bodyPr>
          <a:lstStyle/>
          <a:p>
            <a:pPr>
              <a:lnSpc>
                <a:spcPts val="2800"/>
              </a:lnSpc>
              <a:spcBef>
                <a:spcPct val="0"/>
              </a:spcBef>
            </a:pPr>
            <a:r>
              <a:rPr lang="en-US" sz="2000">
                <a:solidFill>
                  <a:srgbClr val="FFFEFE"/>
                </a:solidFill>
                <a:latin typeface="Montserrat"/>
              </a:rPr>
              <a:t>16th Ordinary General Assembly of the Synod of Bishops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alphaModFix amt="8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77023" y="-2042420"/>
            <a:ext cx="21802616" cy="12263972"/>
          </a:xfrm>
          <a:custGeom>
            <a:avLst/>
            <a:gdLst/>
            <a:ahLst/>
            <a:cxnLst/>
            <a:rect r="r" b="b" t="t" l="l"/>
            <a:pathLst>
              <a:path h="12263972" w="21802616">
                <a:moveTo>
                  <a:pt x="0" y="0"/>
                </a:moveTo>
                <a:lnTo>
                  <a:pt x="21802616" y="0"/>
                </a:lnTo>
                <a:lnTo>
                  <a:pt x="21802616" y="12263972"/>
                </a:lnTo>
                <a:lnTo>
                  <a:pt x="0" y="12263972"/>
                </a:lnTo>
                <a:lnTo>
                  <a:pt x="0" y="0"/>
                </a:lnTo>
                <a:close/>
              </a:path>
            </a:pathLst>
          </a:custGeom>
          <a:blipFill>
            <a:blip r:embed="rId4">
              <a:alphaModFix amt="15000"/>
              <a:extLst>
                <a:ext uri="{96DAC541-7B7A-43D3-8B79-37D633B846F1}">
                  <asvg:svgBlip xmlns:asvg="http://schemas.microsoft.com/office/drawing/2016/SVG/main" r:embed="rId5"/>
                </a:ext>
              </a:extLst>
            </a:blip>
            <a:stretch>
              <a:fillRect l="-95" t="0" r="0" b="-24562"/>
            </a:stretch>
          </a:blipFill>
        </p:spPr>
      </p:sp>
      <p:sp>
        <p:nvSpPr>
          <p:cNvPr name="Freeform 4" id="4"/>
          <p:cNvSpPr/>
          <p:nvPr/>
        </p:nvSpPr>
        <p:spPr>
          <a:xfrm flipH="true" flipV="false" rot="-5400000">
            <a:off x="-13401" y="0"/>
            <a:ext cx="10287000" cy="10287000"/>
          </a:xfrm>
          <a:custGeom>
            <a:avLst/>
            <a:gdLst/>
            <a:ahLst/>
            <a:cxnLst/>
            <a:rect r="r" b="b" t="t" l="l"/>
            <a:pathLst>
              <a:path h="10287000" w="10287000">
                <a:moveTo>
                  <a:pt x="10287000" y="0"/>
                </a:moveTo>
                <a:lnTo>
                  <a:pt x="0" y="0"/>
                </a:lnTo>
                <a:lnTo>
                  <a:pt x="0" y="10287000"/>
                </a:lnTo>
                <a:lnTo>
                  <a:pt x="10287000" y="10287000"/>
                </a:lnTo>
                <a:lnTo>
                  <a:pt x="1028700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4524285" y="2010932"/>
            <a:ext cx="1211627" cy="1491234"/>
          </a:xfrm>
          <a:custGeom>
            <a:avLst/>
            <a:gdLst/>
            <a:ahLst/>
            <a:cxnLst/>
            <a:rect r="r" b="b" t="t" l="l"/>
            <a:pathLst>
              <a:path h="1491234" w="1211627">
                <a:moveTo>
                  <a:pt x="0" y="0"/>
                </a:moveTo>
                <a:lnTo>
                  <a:pt x="1211628" y="0"/>
                </a:lnTo>
                <a:lnTo>
                  <a:pt x="1211628" y="1491233"/>
                </a:lnTo>
                <a:lnTo>
                  <a:pt x="0" y="149123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2215251" y="3580998"/>
            <a:ext cx="5920979" cy="959987"/>
          </a:xfrm>
          <a:prstGeom prst="rect">
            <a:avLst/>
          </a:prstGeom>
        </p:spPr>
        <p:txBody>
          <a:bodyPr anchor="t" rtlCol="false" tIns="0" lIns="0" bIns="0" rIns="0">
            <a:spAutoFit/>
          </a:bodyPr>
          <a:lstStyle/>
          <a:p>
            <a:pPr algn="ctr">
              <a:lnSpc>
                <a:spcPts val="7714"/>
              </a:lnSpc>
            </a:pPr>
            <a:r>
              <a:rPr lang="en-US" sz="5980" spc="119">
                <a:solidFill>
                  <a:srgbClr val="FFFFFF"/>
                </a:solidFill>
                <a:latin typeface="Muli"/>
              </a:rPr>
              <a:t>PRAY FOR THE </a:t>
            </a:r>
          </a:p>
        </p:txBody>
      </p:sp>
      <p:sp>
        <p:nvSpPr>
          <p:cNvPr name="TextBox 7" id="7"/>
          <p:cNvSpPr txBox="true"/>
          <p:nvPr/>
        </p:nvSpPr>
        <p:spPr>
          <a:xfrm rot="0">
            <a:off x="1574728" y="4120464"/>
            <a:ext cx="7110742" cy="2191141"/>
          </a:xfrm>
          <a:prstGeom prst="rect">
            <a:avLst/>
          </a:prstGeom>
        </p:spPr>
        <p:txBody>
          <a:bodyPr anchor="t" rtlCol="false" tIns="0" lIns="0" bIns="0" rIns="0">
            <a:spAutoFit/>
          </a:bodyPr>
          <a:lstStyle/>
          <a:p>
            <a:pPr algn="ctr">
              <a:lnSpc>
                <a:spcPts val="17518"/>
              </a:lnSpc>
            </a:pPr>
            <a:r>
              <a:rPr lang="en-US" sz="13580" spc="271">
                <a:solidFill>
                  <a:srgbClr val="FFFFFF"/>
                </a:solidFill>
                <a:latin typeface="Muli Heavy"/>
              </a:rPr>
              <a:t>SYNOD</a:t>
            </a:r>
          </a:p>
        </p:txBody>
      </p:sp>
      <p:sp>
        <p:nvSpPr>
          <p:cNvPr name="Freeform 8" id="8"/>
          <p:cNvSpPr/>
          <p:nvPr/>
        </p:nvSpPr>
        <p:spPr>
          <a:xfrm flipH="false" flipV="false" rot="0">
            <a:off x="4116648" y="6249166"/>
            <a:ext cx="2026902" cy="2026902"/>
          </a:xfrm>
          <a:custGeom>
            <a:avLst/>
            <a:gdLst/>
            <a:ahLst/>
            <a:cxnLst/>
            <a:rect r="r" b="b" t="t" l="l"/>
            <a:pathLst>
              <a:path h="2026902" w="2026902">
                <a:moveTo>
                  <a:pt x="0" y="0"/>
                </a:moveTo>
                <a:lnTo>
                  <a:pt x="2026902" y="0"/>
                </a:lnTo>
                <a:lnTo>
                  <a:pt x="2026902" y="2026902"/>
                </a:lnTo>
                <a:lnTo>
                  <a:pt x="0" y="2026902"/>
                </a:lnTo>
                <a:lnTo>
                  <a:pt x="0" y="0"/>
                </a:lnTo>
                <a:close/>
              </a:path>
            </a:pathLst>
          </a:custGeom>
          <a:blipFill>
            <a:blip r:embed="rId10"/>
            <a:stretch>
              <a:fillRect l="0" t="0" r="0" b="0"/>
            </a:stretch>
          </a:blipFill>
        </p:spPr>
      </p:sp>
      <p:grpSp>
        <p:nvGrpSpPr>
          <p:cNvPr name="Group 9" id="9"/>
          <p:cNvGrpSpPr/>
          <p:nvPr/>
        </p:nvGrpSpPr>
        <p:grpSpPr>
          <a:xfrm rot="0">
            <a:off x="0" y="0"/>
            <a:ext cx="10287000" cy="10287000"/>
            <a:chOff x="0" y="0"/>
            <a:chExt cx="2709333" cy="2709333"/>
          </a:xfrm>
        </p:grpSpPr>
        <p:sp>
          <p:nvSpPr>
            <p:cNvPr name="Freeform 10" id="10"/>
            <p:cNvSpPr/>
            <p:nvPr/>
          </p:nvSpPr>
          <p:spPr>
            <a:xfrm flipH="false" flipV="false" rot="0">
              <a:off x="0" y="0"/>
              <a:ext cx="2709333" cy="2709333"/>
            </a:xfrm>
            <a:custGeom>
              <a:avLst/>
              <a:gdLst/>
              <a:ahLst/>
              <a:cxnLst/>
              <a:rect r="r" b="b" t="t" l="l"/>
              <a:pathLst>
                <a:path h="2709333" w="2709333">
                  <a:moveTo>
                    <a:pt x="0" y="0"/>
                  </a:moveTo>
                  <a:lnTo>
                    <a:pt x="2709333" y="0"/>
                  </a:lnTo>
                  <a:lnTo>
                    <a:pt x="2709333" y="2709333"/>
                  </a:lnTo>
                  <a:lnTo>
                    <a:pt x="0" y="2709333"/>
                  </a:lnTo>
                  <a:close/>
                </a:path>
              </a:pathLst>
            </a:custGeom>
            <a:solidFill>
              <a:srgbClr val="000000">
                <a:alpha val="0"/>
              </a:srgbClr>
            </a:solidFill>
            <a:ln w="123825" cap="sq">
              <a:solidFill>
                <a:srgbClr val="FFFFFF"/>
              </a:solidFill>
              <a:prstDash val="solid"/>
              <a:miter/>
            </a:ln>
          </p:spPr>
        </p:sp>
        <p:sp>
          <p:nvSpPr>
            <p:cNvPr name="TextBox 11" id="11"/>
            <p:cNvSpPr txBox="true"/>
            <p:nvPr/>
          </p:nvSpPr>
          <p:spPr>
            <a:xfrm>
              <a:off x="0" y="-57150"/>
              <a:ext cx="2709333" cy="2766483"/>
            </a:xfrm>
            <a:prstGeom prst="rect">
              <a:avLst/>
            </a:prstGeom>
          </p:spPr>
          <p:txBody>
            <a:bodyPr anchor="ctr" rtlCol="false" tIns="50800" lIns="50800" bIns="50800" rIns="50800"/>
            <a:lstStyle/>
            <a:p>
              <a:pPr algn="ctr">
                <a:lnSpc>
                  <a:spcPts val="3218"/>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alphaModFix amt="8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43190" y="397244"/>
            <a:ext cx="17129950" cy="9635597"/>
          </a:xfrm>
          <a:custGeom>
            <a:avLst/>
            <a:gdLst/>
            <a:ahLst/>
            <a:cxnLst/>
            <a:rect r="r" b="b" t="t" l="l"/>
            <a:pathLst>
              <a:path h="9635597" w="17129950">
                <a:moveTo>
                  <a:pt x="0" y="0"/>
                </a:moveTo>
                <a:lnTo>
                  <a:pt x="17129950" y="0"/>
                </a:lnTo>
                <a:lnTo>
                  <a:pt x="17129950" y="9635597"/>
                </a:lnTo>
                <a:lnTo>
                  <a:pt x="0" y="9635597"/>
                </a:lnTo>
                <a:lnTo>
                  <a:pt x="0" y="0"/>
                </a:lnTo>
                <a:close/>
              </a:path>
            </a:pathLst>
          </a:custGeom>
          <a:blipFill>
            <a:blip r:embed="rId4">
              <a:alphaModFix amt="6000"/>
              <a:extLst>
                <a:ext uri="{96DAC541-7B7A-43D3-8B79-37D633B846F1}">
                  <asvg:svgBlip xmlns:asvg="http://schemas.microsoft.com/office/drawing/2016/SVG/main" r:embed="rId5"/>
                </a:ext>
              </a:extLst>
            </a:blip>
            <a:stretch>
              <a:fillRect l="-95" t="0" r="0" b="-24562"/>
            </a:stretch>
          </a:blipFill>
        </p:spPr>
      </p:sp>
      <p:grpSp>
        <p:nvGrpSpPr>
          <p:cNvPr name="Group 4" id="4"/>
          <p:cNvGrpSpPr/>
          <p:nvPr/>
        </p:nvGrpSpPr>
        <p:grpSpPr>
          <a:xfrm rot="0">
            <a:off x="-849071" y="9258300"/>
            <a:ext cx="12727155" cy="774541"/>
            <a:chOff x="0" y="0"/>
            <a:chExt cx="3352008" cy="203994"/>
          </a:xfrm>
        </p:grpSpPr>
        <p:sp>
          <p:nvSpPr>
            <p:cNvPr name="Freeform 5" id="5"/>
            <p:cNvSpPr/>
            <p:nvPr/>
          </p:nvSpPr>
          <p:spPr>
            <a:xfrm flipH="false" flipV="false" rot="0">
              <a:off x="0" y="0"/>
              <a:ext cx="3352008" cy="203994"/>
            </a:xfrm>
            <a:custGeom>
              <a:avLst/>
              <a:gdLst/>
              <a:ahLst/>
              <a:cxnLst/>
              <a:rect r="r" b="b" t="t" l="l"/>
              <a:pathLst>
                <a:path h="203994" w="3352008">
                  <a:moveTo>
                    <a:pt x="0" y="0"/>
                  </a:moveTo>
                  <a:lnTo>
                    <a:pt x="3352008" y="0"/>
                  </a:lnTo>
                  <a:lnTo>
                    <a:pt x="3352008" y="203994"/>
                  </a:lnTo>
                  <a:lnTo>
                    <a:pt x="0" y="203994"/>
                  </a:lnTo>
                  <a:close/>
                </a:path>
              </a:pathLst>
            </a:custGeom>
            <a:solidFill>
              <a:srgbClr val="FF8000"/>
            </a:solidFill>
          </p:spPr>
        </p:sp>
        <p:sp>
          <p:nvSpPr>
            <p:cNvPr name="TextBox 6" id="6"/>
            <p:cNvSpPr txBox="true"/>
            <p:nvPr/>
          </p:nvSpPr>
          <p:spPr>
            <a:xfrm>
              <a:off x="0" y="-28575"/>
              <a:ext cx="3352008" cy="232569"/>
            </a:xfrm>
            <a:prstGeom prst="rect">
              <a:avLst/>
            </a:prstGeom>
          </p:spPr>
          <p:txBody>
            <a:bodyPr anchor="ctr" rtlCol="false" tIns="50800" lIns="50800" bIns="50800" rIns="50800"/>
            <a:lstStyle/>
            <a:p>
              <a:pPr algn="ctr">
                <a:lnSpc>
                  <a:spcPts val="2299"/>
                </a:lnSpc>
              </a:pPr>
            </a:p>
          </p:txBody>
        </p:sp>
      </p:grpSp>
      <p:sp>
        <p:nvSpPr>
          <p:cNvPr name="Freeform 7" id="7"/>
          <p:cNvSpPr/>
          <p:nvPr/>
        </p:nvSpPr>
        <p:spPr>
          <a:xfrm flipH="false" flipV="false" rot="0">
            <a:off x="9428825" y="9480061"/>
            <a:ext cx="484124" cy="331020"/>
          </a:xfrm>
          <a:custGeom>
            <a:avLst/>
            <a:gdLst/>
            <a:ahLst/>
            <a:cxnLst/>
            <a:rect r="r" b="b" t="t" l="l"/>
            <a:pathLst>
              <a:path h="331020" w="484124">
                <a:moveTo>
                  <a:pt x="0" y="0"/>
                </a:moveTo>
                <a:lnTo>
                  <a:pt x="484124" y="0"/>
                </a:lnTo>
                <a:lnTo>
                  <a:pt x="484124" y="331019"/>
                </a:lnTo>
                <a:lnTo>
                  <a:pt x="0" y="3310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522222" y="9480061"/>
            <a:ext cx="484124" cy="331020"/>
          </a:xfrm>
          <a:custGeom>
            <a:avLst/>
            <a:gdLst/>
            <a:ahLst/>
            <a:cxnLst/>
            <a:rect r="r" b="b" t="t" l="l"/>
            <a:pathLst>
              <a:path h="331020" w="484124">
                <a:moveTo>
                  <a:pt x="484124" y="0"/>
                </a:moveTo>
                <a:lnTo>
                  <a:pt x="0" y="0"/>
                </a:lnTo>
                <a:lnTo>
                  <a:pt x="0" y="331019"/>
                </a:lnTo>
                <a:lnTo>
                  <a:pt x="484124" y="331019"/>
                </a:lnTo>
                <a:lnTo>
                  <a:pt x="48412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006346" y="9480061"/>
            <a:ext cx="7538252" cy="1269670"/>
          </a:xfrm>
          <a:custGeom>
            <a:avLst/>
            <a:gdLst/>
            <a:ahLst/>
            <a:cxnLst/>
            <a:rect r="r" b="b" t="t" l="l"/>
            <a:pathLst>
              <a:path h="1269670" w="7538252">
                <a:moveTo>
                  <a:pt x="0" y="0"/>
                </a:moveTo>
                <a:lnTo>
                  <a:pt x="7538252" y="0"/>
                </a:lnTo>
                <a:lnTo>
                  <a:pt x="7538252" y="1269670"/>
                </a:lnTo>
                <a:lnTo>
                  <a:pt x="0" y="1269670"/>
                </a:lnTo>
                <a:lnTo>
                  <a:pt x="0" y="0"/>
                </a:lnTo>
                <a:close/>
              </a:path>
            </a:pathLst>
          </a:custGeom>
          <a:blipFill>
            <a:blip r:embed="rId8"/>
            <a:stretch>
              <a:fillRect l="0" t="-493717" r="0" b="0"/>
            </a:stretch>
          </a:blipFill>
        </p:spPr>
      </p:sp>
      <p:sp>
        <p:nvSpPr>
          <p:cNvPr name="TextBox 10" id="10"/>
          <p:cNvSpPr txBox="true"/>
          <p:nvPr/>
        </p:nvSpPr>
        <p:spPr>
          <a:xfrm rot="0">
            <a:off x="522222" y="3731608"/>
            <a:ext cx="9268778" cy="3705225"/>
          </a:xfrm>
          <a:prstGeom prst="rect">
            <a:avLst/>
          </a:prstGeom>
        </p:spPr>
        <p:txBody>
          <a:bodyPr anchor="t" rtlCol="false" tIns="0" lIns="0" bIns="0" rIns="0">
            <a:spAutoFit/>
          </a:bodyPr>
          <a:lstStyle/>
          <a:p>
            <a:pPr algn="ctr">
              <a:lnSpc>
                <a:spcPts val="4800"/>
              </a:lnSpc>
            </a:pPr>
            <a:r>
              <a:rPr lang="en-US" sz="4000">
                <a:solidFill>
                  <a:srgbClr val="000000"/>
                </a:solidFill>
                <a:latin typeface="Poppins"/>
              </a:rPr>
              <a:t>"We lived this blessed time in profound communion with all of you. We were supported by your prayers, bearing with you your expectations, your questions, as well as your fears."</a:t>
            </a:r>
          </a:p>
        </p:txBody>
      </p:sp>
      <p:grpSp>
        <p:nvGrpSpPr>
          <p:cNvPr name="Group 11" id="11"/>
          <p:cNvGrpSpPr/>
          <p:nvPr/>
        </p:nvGrpSpPr>
        <p:grpSpPr>
          <a:xfrm rot="0">
            <a:off x="-849071" y="579692"/>
            <a:ext cx="7170514" cy="972316"/>
            <a:chOff x="0" y="0"/>
            <a:chExt cx="9560686" cy="1296421"/>
          </a:xfrm>
        </p:grpSpPr>
        <p:grpSp>
          <p:nvGrpSpPr>
            <p:cNvPr name="Group 12" id="12"/>
            <p:cNvGrpSpPr/>
            <p:nvPr/>
          </p:nvGrpSpPr>
          <p:grpSpPr>
            <a:xfrm rot="0">
              <a:off x="0" y="0"/>
              <a:ext cx="9560686" cy="1296421"/>
              <a:chOff x="0" y="0"/>
              <a:chExt cx="2274348" cy="308400"/>
            </a:xfrm>
          </p:grpSpPr>
          <p:sp>
            <p:nvSpPr>
              <p:cNvPr name="Freeform 13" id="13"/>
              <p:cNvSpPr/>
              <p:nvPr/>
            </p:nvSpPr>
            <p:spPr>
              <a:xfrm flipH="false" flipV="false" rot="0">
                <a:off x="0" y="0"/>
                <a:ext cx="2274348" cy="308400"/>
              </a:xfrm>
              <a:custGeom>
                <a:avLst/>
                <a:gdLst/>
                <a:ahLst/>
                <a:cxnLst/>
                <a:rect r="r" b="b" t="t" l="l"/>
                <a:pathLst>
                  <a:path h="308400" w="2274348">
                    <a:moveTo>
                      <a:pt x="0" y="0"/>
                    </a:moveTo>
                    <a:lnTo>
                      <a:pt x="2274348" y="0"/>
                    </a:lnTo>
                    <a:lnTo>
                      <a:pt x="2274348" y="308400"/>
                    </a:lnTo>
                    <a:lnTo>
                      <a:pt x="0" y="308400"/>
                    </a:lnTo>
                    <a:close/>
                  </a:path>
                </a:pathLst>
              </a:custGeom>
              <a:solidFill>
                <a:srgbClr val="FF8000"/>
              </a:solidFill>
            </p:spPr>
          </p:sp>
          <p:sp>
            <p:nvSpPr>
              <p:cNvPr name="TextBox 14" id="14"/>
              <p:cNvSpPr txBox="true"/>
              <p:nvPr/>
            </p:nvSpPr>
            <p:spPr>
              <a:xfrm>
                <a:off x="0" y="-57150"/>
                <a:ext cx="2274348" cy="365550"/>
              </a:xfrm>
              <a:prstGeom prst="rect">
                <a:avLst/>
              </a:prstGeom>
            </p:spPr>
            <p:txBody>
              <a:bodyPr anchor="ctr" rtlCol="false" tIns="54046" lIns="54046" bIns="54046" rIns="54046"/>
              <a:lstStyle/>
              <a:p>
                <a:pPr algn="ctr">
                  <a:lnSpc>
                    <a:spcPts val="3218"/>
                  </a:lnSpc>
                </a:pPr>
              </a:p>
            </p:txBody>
          </p:sp>
        </p:grpSp>
        <p:sp>
          <p:nvSpPr>
            <p:cNvPr name="TextBox 15" id="15"/>
            <p:cNvSpPr txBox="true"/>
            <p:nvPr/>
          </p:nvSpPr>
          <p:spPr>
            <a:xfrm rot="0">
              <a:off x="2473890" y="141995"/>
              <a:ext cx="2806453" cy="501919"/>
            </a:xfrm>
            <a:prstGeom prst="rect">
              <a:avLst/>
            </a:prstGeom>
          </p:spPr>
          <p:txBody>
            <a:bodyPr anchor="t" rtlCol="false" tIns="0" lIns="0" bIns="0" rIns="0">
              <a:spAutoFit/>
            </a:bodyPr>
            <a:lstStyle/>
            <a:p>
              <a:pPr>
                <a:lnSpc>
                  <a:spcPts val="3133"/>
                </a:lnSpc>
              </a:pPr>
              <a:r>
                <a:rPr lang="en-US" sz="2238">
                  <a:solidFill>
                    <a:srgbClr val="FFFFFF"/>
                  </a:solidFill>
                  <a:latin typeface="Montserrat"/>
                </a:rPr>
                <a:t>#Synod2023</a:t>
              </a:r>
            </a:p>
          </p:txBody>
        </p:sp>
        <p:sp>
          <p:nvSpPr>
            <p:cNvPr name="Freeform 16" id="16"/>
            <p:cNvSpPr/>
            <p:nvPr/>
          </p:nvSpPr>
          <p:spPr>
            <a:xfrm flipH="false" flipV="false" rot="0">
              <a:off x="1326815" y="274952"/>
              <a:ext cx="1003152" cy="761141"/>
            </a:xfrm>
            <a:custGeom>
              <a:avLst/>
              <a:gdLst/>
              <a:ahLst/>
              <a:cxnLst/>
              <a:rect r="r" b="b" t="t" l="l"/>
              <a:pathLst>
                <a:path h="761141" w="1003152">
                  <a:moveTo>
                    <a:pt x="0" y="0"/>
                  </a:moveTo>
                  <a:lnTo>
                    <a:pt x="1003152" y="0"/>
                  </a:lnTo>
                  <a:lnTo>
                    <a:pt x="1003152" y="761142"/>
                  </a:lnTo>
                  <a:lnTo>
                    <a:pt x="0" y="7611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2503695" y="607898"/>
              <a:ext cx="6673143" cy="487899"/>
            </a:xfrm>
            <a:prstGeom prst="rect">
              <a:avLst/>
            </a:prstGeom>
          </p:spPr>
          <p:txBody>
            <a:bodyPr anchor="t" rtlCol="false" tIns="0" lIns="0" bIns="0" rIns="0">
              <a:spAutoFit/>
            </a:bodyPr>
            <a:lstStyle/>
            <a:p>
              <a:pPr>
                <a:lnSpc>
                  <a:spcPts val="3108"/>
                </a:lnSpc>
              </a:pPr>
              <a:r>
                <a:rPr lang="en-US" sz="2220">
                  <a:solidFill>
                    <a:srgbClr val="FFFFFF"/>
                  </a:solidFill>
                  <a:latin typeface="Montserrat Bold"/>
                </a:rPr>
                <a:t>Letter to the to the people of God</a:t>
              </a:r>
            </a:p>
          </p:txBody>
        </p:sp>
      </p:grpSp>
      <p:grpSp>
        <p:nvGrpSpPr>
          <p:cNvPr name="Group 18" id="18"/>
          <p:cNvGrpSpPr/>
          <p:nvPr/>
        </p:nvGrpSpPr>
        <p:grpSpPr>
          <a:xfrm rot="0">
            <a:off x="7826698" y="-807433"/>
            <a:ext cx="2460302" cy="3272467"/>
            <a:chOff x="0" y="0"/>
            <a:chExt cx="446057" cy="593304"/>
          </a:xfrm>
        </p:grpSpPr>
        <p:sp>
          <p:nvSpPr>
            <p:cNvPr name="Freeform 19" id="19"/>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0" id="20"/>
            <p:cNvSpPr txBox="true"/>
            <p:nvPr/>
          </p:nvSpPr>
          <p:spPr>
            <a:xfrm>
              <a:off x="0" y="-57150"/>
              <a:ext cx="446057" cy="650454"/>
            </a:xfrm>
            <a:prstGeom prst="rect">
              <a:avLst/>
            </a:prstGeom>
          </p:spPr>
          <p:txBody>
            <a:bodyPr anchor="ctr" rtlCol="false" tIns="73796" lIns="73796" bIns="73796" rIns="73796"/>
            <a:lstStyle/>
            <a:p>
              <a:pPr algn="ctr">
                <a:lnSpc>
                  <a:spcPts val="3218"/>
                </a:lnSpc>
              </a:pPr>
            </a:p>
          </p:txBody>
        </p:sp>
      </p:grpSp>
      <p:sp>
        <p:nvSpPr>
          <p:cNvPr name="Freeform 21" id="21"/>
          <p:cNvSpPr/>
          <p:nvPr/>
        </p:nvSpPr>
        <p:spPr>
          <a:xfrm flipH="false" flipV="false" rot="0">
            <a:off x="7826698" y="2465034"/>
            <a:ext cx="2460302" cy="399799"/>
          </a:xfrm>
          <a:custGeom>
            <a:avLst/>
            <a:gdLst/>
            <a:ahLst/>
            <a:cxnLst/>
            <a:rect r="r" b="b" t="t" l="l"/>
            <a:pathLst>
              <a:path h="399799" w="2460302">
                <a:moveTo>
                  <a:pt x="0" y="0"/>
                </a:moveTo>
                <a:lnTo>
                  <a:pt x="2460302" y="0"/>
                </a:lnTo>
                <a:lnTo>
                  <a:pt x="2460302" y="399799"/>
                </a:lnTo>
                <a:lnTo>
                  <a:pt x="0" y="399799"/>
                </a:lnTo>
                <a:lnTo>
                  <a:pt x="0" y="0"/>
                </a:lnTo>
                <a:close/>
              </a:path>
            </a:pathLst>
          </a:custGeom>
          <a:blipFill>
            <a:blip r:embed="rId11"/>
            <a:stretch>
              <a:fillRect l="0" t="0" r="0" b="0"/>
            </a:stretch>
          </a:blipFill>
        </p:spPr>
      </p:sp>
      <p:grpSp>
        <p:nvGrpSpPr>
          <p:cNvPr name="Group 22" id="22"/>
          <p:cNvGrpSpPr/>
          <p:nvPr/>
        </p:nvGrpSpPr>
        <p:grpSpPr>
          <a:xfrm rot="0">
            <a:off x="7900162" y="-709717"/>
            <a:ext cx="2313373" cy="3077035"/>
            <a:chOff x="0" y="0"/>
            <a:chExt cx="3084497" cy="4102714"/>
          </a:xfrm>
        </p:grpSpPr>
        <p:grpSp>
          <p:nvGrpSpPr>
            <p:cNvPr name="Group 23" id="23"/>
            <p:cNvGrpSpPr/>
            <p:nvPr/>
          </p:nvGrpSpPr>
          <p:grpSpPr>
            <a:xfrm rot="0">
              <a:off x="0" y="0"/>
              <a:ext cx="3084497" cy="4102714"/>
              <a:chOff x="0" y="0"/>
              <a:chExt cx="446057" cy="593304"/>
            </a:xfrm>
          </p:grpSpPr>
          <p:sp>
            <p:nvSpPr>
              <p:cNvPr name="Freeform 24" id="24"/>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5" id="25"/>
              <p:cNvSpPr txBox="true"/>
              <p:nvPr/>
            </p:nvSpPr>
            <p:spPr>
              <a:xfrm>
                <a:off x="0" y="-57150"/>
                <a:ext cx="446057" cy="650454"/>
              </a:xfrm>
              <a:prstGeom prst="rect">
                <a:avLst/>
              </a:prstGeom>
            </p:spPr>
            <p:txBody>
              <a:bodyPr anchor="ctr" rtlCol="false" tIns="50800" lIns="50800" bIns="50800" rIns="50800"/>
              <a:lstStyle/>
              <a:p>
                <a:pPr algn="ctr">
                  <a:lnSpc>
                    <a:spcPts val="3218"/>
                  </a:lnSpc>
                </a:pPr>
              </a:p>
            </p:txBody>
          </p:sp>
        </p:grpSp>
        <p:sp>
          <p:nvSpPr>
            <p:cNvPr name="Freeform 26" id="26"/>
            <p:cNvSpPr/>
            <p:nvPr/>
          </p:nvSpPr>
          <p:spPr>
            <a:xfrm flipH="false" flipV="false" rot="0">
              <a:off x="41866" y="1249008"/>
              <a:ext cx="3042631" cy="2676248"/>
            </a:xfrm>
            <a:custGeom>
              <a:avLst/>
              <a:gdLst/>
              <a:ahLst/>
              <a:cxnLst/>
              <a:rect r="r" b="b" t="t" l="l"/>
              <a:pathLst>
                <a:path h="2676248" w="3042631">
                  <a:moveTo>
                    <a:pt x="0" y="0"/>
                  </a:moveTo>
                  <a:lnTo>
                    <a:pt x="3042631" y="0"/>
                  </a:lnTo>
                  <a:lnTo>
                    <a:pt x="3042631" y="2676248"/>
                  </a:lnTo>
                  <a:lnTo>
                    <a:pt x="0" y="2676248"/>
                  </a:lnTo>
                  <a:lnTo>
                    <a:pt x="0" y="0"/>
                  </a:lnTo>
                  <a:close/>
                </a:path>
              </a:pathLst>
            </a:custGeom>
            <a:blipFill>
              <a:blip r:embed="rId12"/>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alphaModFix amt="8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43190" y="397244"/>
            <a:ext cx="17129950" cy="9635597"/>
          </a:xfrm>
          <a:custGeom>
            <a:avLst/>
            <a:gdLst/>
            <a:ahLst/>
            <a:cxnLst/>
            <a:rect r="r" b="b" t="t" l="l"/>
            <a:pathLst>
              <a:path h="9635597" w="17129950">
                <a:moveTo>
                  <a:pt x="0" y="0"/>
                </a:moveTo>
                <a:lnTo>
                  <a:pt x="17129950" y="0"/>
                </a:lnTo>
                <a:lnTo>
                  <a:pt x="17129950" y="9635597"/>
                </a:lnTo>
                <a:lnTo>
                  <a:pt x="0" y="9635597"/>
                </a:lnTo>
                <a:lnTo>
                  <a:pt x="0" y="0"/>
                </a:lnTo>
                <a:close/>
              </a:path>
            </a:pathLst>
          </a:custGeom>
          <a:blipFill>
            <a:blip r:embed="rId4">
              <a:alphaModFix amt="6000"/>
              <a:extLst>
                <a:ext uri="{96DAC541-7B7A-43D3-8B79-37D633B846F1}">
                  <asvg:svgBlip xmlns:asvg="http://schemas.microsoft.com/office/drawing/2016/SVG/main" r:embed="rId5"/>
                </a:ext>
              </a:extLst>
            </a:blip>
            <a:stretch>
              <a:fillRect l="-95" t="0" r="0" b="-24562"/>
            </a:stretch>
          </a:blipFill>
        </p:spPr>
      </p:sp>
      <p:grpSp>
        <p:nvGrpSpPr>
          <p:cNvPr name="Group 4" id="4"/>
          <p:cNvGrpSpPr/>
          <p:nvPr/>
        </p:nvGrpSpPr>
        <p:grpSpPr>
          <a:xfrm rot="0">
            <a:off x="-849071" y="9258300"/>
            <a:ext cx="12727155" cy="774541"/>
            <a:chOff x="0" y="0"/>
            <a:chExt cx="3352008" cy="203994"/>
          </a:xfrm>
        </p:grpSpPr>
        <p:sp>
          <p:nvSpPr>
            <p:cNvPr name="Freeform 5" id="5"/>
            <p:cNvSpPr/>
            <p:nvPr/>
          </p:nvSpPr>
          <p:spPr>
            <a:xfrm flipH="false" flipV="false" rot="0">
              <a:off x="0" y="0"/>
              <a:ext cx="3352008" cy="203994"/>
            </a:xfrm>
            <a:custGeom>
              <a:avLst/>
              <a:gdLst/>
              <a:ahLst/>
              <a:cxnLst/>
              <a:rect r="r" b="b" t="t" l="l"/>
              <a:pathLst>
                <a:path h="203994" w="3352008">
                  <a:moveTo>
                    <a:pt x="0" y="0"/>
                  </a:moveTo>
                  <a:lnTo>
                    <a:pt x="3352008" y="0"/>
                  </a:lnTo>
                  <a:lnTo>
                    <a:pt x="3352008" y="203994"/>
                  </a:lnTo>
                  <a:lnTo>
                    <a:pt x="0" y="203994"/>
                  </a:lnTo>
                  <a:close/>
                </a:path>
              </a:pathLst>
            </a:custGeom>
            <a:solidFill>
              <a:srgbClr val="FF8000"/>
            </a:solidFill>
          </p:spPr>
        </p:sp>
        <p:sp>
          <p:nvSpPr>
            <p:cNvPr name="TextBox 6" id="6"/>
            <p:cNvSpPr txBox="true"/>
            <p:nvPr/>
          </p:nvSpPr>
          <p:spPr>
            <a:xfrm>
              <a:off x="0" y="-28575"/>
              <a:ext cx="3352008" cy="232569"/>
            </a:xfrm>
            <a:prstGeom prst="rect">
              <a:avLst/>
            </a:prstGeom>
          </p:spPr>
          <p:txBody>
            <a:bodyPr anchor="ctr" rtlCol="false" tIns="50800" lIns="50800" bIns="50800" rIns="50800"/>
            <a:lstStyle/>
            <a:p>
              <a:pPr algn="ctr">
                <a:lnSpc>
                  <a:spcPts val="2299"/>
                </a:lnSpc>
              </a:pPr>
            </a:p>
          </p:txBody>
        </p:sp>
      </p:grpSp>
      <p:sp>
        <p:nvSpPr>
          <p:cNvPr name="Freeform 7" id="7"/>
          <p:cNvSpPr/>
          <p:nvPr/>
        </p:nvSpPr>
        <p:spPr>
          <a:xfrm flipH="false" flipV="false" rot="0">
            <a:off x="9428825" y="9480061"/>
            <a:ext cx="484124" cy="331020"/>
          </a:xfrm>
          <a:custGeom>
            <a:avLst/>
            <a:gdLst/>
            <a:ahLst/>
            <a:cxnLst/>
            <a:rect r="r" b="b" t="t" l="l"/>
            <a:pathLst>
              <a:path h="331020" w="484124">
                <a:moveTo>
                  <a:pt x="0" y="0"/>
                </a:moveTo>
                <a:lnTo>
                  <a:pt x="484124" y="0"/>
                </a:lnTo>
                <a:lnTo>
                  <a:pt x="484124" y="331019"/>
                </a:lnTo>
                <a:lnTo>
                  <a:pt x="0" y="3310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522222" y="9480061"/>
            <a:ext cx="484124" cy="331020"/>
          </a:xfrm>
          <a:custGeom>
            <a:avLst/>
            <a:gdLst/>
            <a:ahLst/>
            <a:cxnLst/>
            <a:rect r="r" b="b" t="t" l="l"/>
            <a:pathLst>
              <a:path h="331020" w="484124">
                <a:moveTo>
                  <a:pt x="484124" y="0"/>
                </a:moveTo>
                <a:lnTo>
                  <a:pt x="0" y="0"/>
                </a:lnTo>
                <a:lnTo>
                  <a:pt x="0" y="331019"/>
                </a:lnTo>
                <a:lnTo>
                  <a:pt x="484124" y="331019"/>
                </a:lnTo>
                <a:lnTo>
                  <a:pt x="48412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006346" y="9480061"/>
            <a:ext cx="7538252" cy="1269670"/>
          </a:xfrm>
          <a:custGeom>
            <a:avLst/>
            <a:gdLst/>
            <a:ahLst/>
            <a:cxnLst/>
            <a:rect r="r" b="b" t="t" l="l"/>
            <a:pathLst>
              <a:path h="1269670" w="7538252">
                <a:moveTo>
                  <a:pt x="0" y="0"/>
                </a:moveTo>
                <a:lnTo>
                  <a:pt x="7538252" y="0"/>
                </a:lnTo>
                <a:lnTo>
                  <a:pt x="7538252" y="1269670"/>
                </a:lnTo>
                <a:lnTo>
                  <a:pt x="0" y="1269670"/>
                </a:lnTo>
                <a:lnTo>
                  <a:pt x="0" y="0"/>
                </a:lnTo>
                <a:close/>
              </a:path>
            </a:pathLst>
          </a:custGeom>
          <a:blipFill>
            <a:blip r:embed="rId8"/>
            <a:stretch>
              <a:fillRect l="0" t="-493717" r="0" b="0"/>
            </a:stretch>
          </a:blipFill>
        </p:spPr>
      </p:sp>
      <p:sp>
        <p:nvSpPr>
          <p:cNvPr name="TextBox 10" id="10"/>
          <p:cNvSpPr txBox="true"/>
          <p:nvPr/>
        </p:nvSpPr>
        <p:spPr>
          <a:xfrm rot="0">
            <a:off x="522222" y="3731608"/>
            <a:ext cx="9268778" cy="4314825"/>
          </a:xfrm>
          <a:prstGeom prst="rect">
            <a:avLst/>
          </a:prstGeom>
        </p:spPr>
        <p:txBody>
          <a:bodyPr anchor="t" rtlCol="false" tIns="0" lIns="0" bIns="0" rIns="0">
            <a:spAutoFit/>
          </a:bodyPr>
          <a:lstStyle/>
          <a:p>
            <a:pPr algn="ctr" marL="0" indent="0" lvl="0">
              <a:lnSpc>
                <a:spcPts val="4800"/>
              </a:lnSpc>
              <a:spcBef>
                <a:spcPct val="0"/>
              </a:spcBef>
            </a:pPr>
            <a:r>
              <a:rPr lang="en-US" sz="4000">
                <a:solidFill>
                  <a:srgbClr val="000000"/>
                </a:solidFill>
                <a:latin typeface="Poppins"/>
              </a:rPr>
              <a:t>“</a:t>
            </a:r>
            <a:r>
              <a:rPr lang="en-US" sz="4000" strike="noStrike" u="none">
                <a:solidFill>
                  <a:srgbClr val="000000"/>
                </a:solidFill>
                <a:latin typeface="Poppins"/>
              </a:rPr>
              <a:t>Using the conversation in the Spirit method, we have humbly shared the wealth and poverty of our communities from every continent, seeking to discern what the Holy Spirit wants to say to the Church today."</a:t>
            </a:r>
          </a:p>
        </p:txBody>
      </p:sp>
      <p:grpSp>
        <p:nvGrpSpPr>
          <p:cNvPr name="Group 11" id="11"/>
          <p:cNvGrpSpPr/>
          <p:nvPr/>
        </p:nvGrpSpPr>
        <p:grpSpPr>
          <a:xfrm rot="0">
            <a:off x="-849071" y="579692"/>
            <a:ext cx="7170514" cy="972316"/>
            <a:chOff x="0" y="0"/>
            <a:chExt cx="9560686" cy="1296421"/>
          </a:xfrm>
        </p:grpSpPr>
        <p:grpSp>
          <p:nvGrpSpPr>
            <p:cNvPr name="Group 12" id="12"/>
            <p:cNvGrpSpPr/>
            <p:nvPr/>
          </p:nvGrpSpPr>
          <p:grpSpPr>
            <a:xfrm rot="0">
              <a:off x="0" y="0"/>
              <a:ext cx="9560686" cy="1296421"/>
              <a:chOff x="0" y="0"/>
              <a:chExt cx="2274348" cy="308400"/>
            </a:xfrm>
          </p:grpSpPr>
          <p:sp>
            <p:nvSpPr>
              <p:cNvPr name="Freeform 13" id="13"/>
              <p:cNvSpPr/>
              <p:nvPr/>
            </p:nvSpPr>
            <p:spPr>
              <a:xfrm flipH="false" flipV="false" rot="0">
                <a:off x="0" y="0"/>
                <a:ext cx="2274348" cy="308400"/>
              </a:xfrm>
              <a:custGeom>
                <a:avLst/>
                <a:gdLst/>
                <a:ahLst/>
                <a:cxnLst/>
                <a:rect r="r" b="b" t="t" l="l"/>
                <a:pathLst>
                  <a:path h="308400" w="2274348">
                    <a:moveTo>
                      <a:pt x="0" y="0"/>
                    </a:moveTo>
                    <a:lnTo>
                      <a:pt x="2274348" y="0"/>
                    </a:lnTo>
                    <a:lnTo>
                      <a:pt x="2274348" y="308400"/>
                    </a:lnTo>
                    <a:lnTo>
                      <a:pt x="0" y="308400"/>
                    </a:lnTo>
                    <a:close/>
                  </a:path>
                </a:pathLst>
              </a:custGeom>
              <a:solidFill>
                <a:srgbClr val="FF8000"/>
              </a:solidFill>
            </p:spPr>
          </p:sp>
          <p:sp>
            <p:nvSpPr>
              <p:cNvPr name="TextBox 14" id="14"/>
              <p:cNvSpPr txBox="true"/>
              <p:nvPr/>
            </p:nvSpPr>
            <p:spPr>
              <a:xfrm>
                <a:off x="0" y="-57150"/>
                <a:ext cx="2274348" cy="365550"/>
              </a:xfrm>
              <a:prstGeom prst="rect">
                <a:avLst/>
              </a:prstGeom>
            </p:spPr>
            <p:txBody>
              <a:bodyPr anchor="ctr" rtlCol="false" tIns="54046" lIns="54046" bIns="54046" rIns="54046"/>
              <a:lstStyle/>
              <a:p>
                <a:pPr algn="ctr">
                  <a:lnSpc>
                    <a:spcPts val="3218"/>
                  </a:lnSpc>
                </a:pPr>
              </a:p>
            </p:txBody>
          </p:sp>
        </p:grpSp>
        <p:sp>
          <p:nvSpPr>
            <p:cNvPr name="TextBox 15" id="15"/>
            <p:cNvSpPr txBox="true"/>
            <p:nvPr/>
          </p:nvSpPr>
          <p:spPr>
            <a:xfrm rot="0">
              <a:off x="2473890" y="141995"/>
              <a:ext cx="2806453" cy="501919"/>
            </a:xfrm>
            <a:prstGeom prst="rect">
              <a:avLst/>
            </a:prstGeom>
          </p:spPr>
          <p:txBody>
            <a:bodyPr anchor="t" rtlCol="false" tIns="0" lIns="0" bIns="0" rIns="0">
              <a:spAutoFit/>
            </a:bodyPr>
            <a:lstStyle/>
            <a:p>
              <a:pPr>
                <a:lnSpc>
                  <a:spcPts val="3133"/>
                </a:lnSpc>
              </a:pPr>
              <a:r>
                <a:rPr lang="en-US" sz="2238">
                  <a:solidFill>
                    <a:srgbClr val="FFFFFF"/>
                  </a:solidFill>
                  <a:latin typeface="Montserrat"/>
                </a:rPr>
                <a:t>#Synod2023</a:t>
              </a:r>
            </a:p>
          </p:txBody>
        </p:sp>
        <p:sp>
          <p:nvSpPr>
            <p:cNvPr name="Freeform 16" id="16"/>
            <p:cNvSpPr/>
            <p:nvPr/>
          </p:nvSpPr>
          <p:spPr>
            <a:xfrm flipH="false" flipV="false" rot="0">
              <a:off x="1326815" y="274952"/>
              <a:ext cx="1003152" cy="761141"/>
            </a:xfrm>
            <a:custGeom>
              <a:avLst/>
              <a:gdLst/>
              <a:ahLst/>
              <a:cxnLst/>
              <a:rect r="r" b="b" t="t" l="l"/>
              <a:pathLst>
                <a:path h="761141" w="1003152">
                  <a:moveTo>
                    <a:pt x="0" y="0"/>
                  </a:moveTo>
                  <a:lnTo>
                    <a:pt x="1003152" y="0"/>
                  </a:lnTo>
                  <a:lnTo>
                    <a:pt x="1003152" y="761142"/>
                  </a:lnTo>
                  <a:lnTo>
                    <a:pt x="0" y="7611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2503695" y="607898"/>
              <a:ext cx="6673143" cy="487899"/>
            </a:xfrm>
            <a:prstGeom prst="rect">
              <a:avLst/>
            </a:prstGeom>
          </p:spPr>
          <p:txBody>
            <a:bodyPr anchor="t" rtlCol="false" tIns="0" lIns="0" bIns="0" rIns="0">
              <a:spAutoFit/>
            </a:bodyPr>
            <a:lstStyle/>
            <a:p>
              <a:pPr>
                <a:lnSpc>
                  <a:spcPts val="3108"/>
                </a:lnSpc>
              </a:pPr>
              <a:r>
                <a:rPr lang="en-US" sz="2220">
                  <a:solidFill>
                    <a:srgbClr val="FFFFFF"/>
                  </a:solidFill>
                  <a:latin typeface="Montserrat Bold"/>
                </a:rPr>
                <a:t>Letter to the to the people of God</a:t>
              </a:r>
            </a:p>
          </p:txBody>
        </p:sp>
      </p:grpSp>
      <p:grpSp>
        <p:nvGrpSpPr>
          <p:cNvPr name="Group 18" id="18"/>
          <p:cNvGrpSpPr/>
          <p:nvPr/>
        </p:nvGrpSpPr>
        <p:grpSpPr>
          <a:xfrm rot="0">
            <a:off x="7826698" y="-807433"/>
            <a:ext cx="2460302" cy="3272467"/>
            <a:chOff x="0" y="0"/>
            <a:chExt cx="446057" cy="593304"/>
          </a:xfrm>
        </p:grpSpPr>
        <p:sp>
          <p:nvSpPr>
            <p:cNvPr name="Freeform 19" id="19"/>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0" id="20"/>
            <p:cNvSpPr txBox="true"/>
            <p:nvPr/>
          </p:nvSpPr>
          <p:spPr>
            <a:xfrm>
              <a:off x="0" y="-57150"/>
              <a:ext cx="446057" cy="650454"/>
            </a:xfrm>
            <a:prstGeom prst="rect">
              <a:avLst/>
            </a:prstGeom>
          </p:spPr>
          <p:txBody>
            <a:bodyPr anchor="ctr" rtlCol="false" tIns="73796" lIns="73796" bIns="73796" rIns="73796"/>
            <a:lstStyle/>
            <a:p>
              <a:pPr algn="ctr">
                <a:lnSpc>
                  <a:spcPts val="3218"/>
                </a:lnSpc>
              </a:pPr>
            </a:p>
          </p:txBody>
        </p:sp>
      </p:grpSp>
      <p:sp>
        <p:nvSpPr>
          <p:cNvPr name="Freeform 21" id="21"/>
          <p:cNvSpPr/>
          <p:nvPr/>
        </p:nvSpPr>
        <p:spPr>
          <a:xfrm flipH="false" flipV="false" rot="0">
            <a:off x="7826698" y="2465034"/>
            <a:ext cx="2460302" cy="399799"/>
          </a:xfrm>
          <a:custGeom>
            <a:avLst/>
            <a:gdLst/>
            <a:ahLst/>
            <a:cxnLst/>
            <a:rect r="r" b="b" t="t" l="l"/>
            <a:pathLst>
              <a:path h="399799" w="2460302">
                <a:moveTo>
                  <a:pt x="0" y="0"/>
                </a:moveTo>
                <a:lnTo>
                  <a:pt x="2460302" y="0"/>
                </a:lnTo>
                <a:lnTo>
                  <a:pt x="2460302" y="399799"/>
                </a:lnTo>
                <a:lnTo>
                  <a:pt x="0" y="399799"/>
                </a:lnTo>
                <a:lnTo>
                  <a:pt x="0" y="0"/>
                </a:lnTo>
                <a:close/>
              </a:path>
            </a:pathLst>
          </a:custGeom>
          <a:blipFill>
            <a:blip r:embed="rId11"/>
            <a:stretch>
              <a:fillRect l="0" t="0" r="0" b="0"/>
            </a:stretch>
          </a:blipFill>
        </p:spPr>
      </p:sp>
      <p:grpSp>
        <p:nvGrpSpPr>
          <p:cNvPr name="Group 22" id="22"/>
          <p:cNvGrpSpPr/>
          <p:nvPr/>
        </p:nvGrpSpPr>
        <p:grpSpPr>
          <a:xfrm rot="0">
            <a:off x="7900162" y="-709717"/>
            <a:ext cx="2313373" cy="3077035"/>
            <a:chOff x="0" y="0"/>
            <a:chExt cx="3084497" cy="4102714"/>
          </a:xfrm>
        </p:grpSpPr>
        <p:grpSp>
          <p:nvGrpSpPr>
            <p:cNvPr name="Group 23" id="23"/>
            <p:cNvGrpSpPr/>
            <p:nvPr/>
          </p:nvGrpSpPr>
          <p:grpSpPr>
            <a:xfrm rot="0">
              <a:off x="0" y="0"/>
              <a:ext cx="3084497" cy="4102714"/>
              <a:chOff x="0" y="0"/>
              <a:chExt cx="446057" cy="593304"/>
            </a:xfrm>
          </p:grpSpPr>
          <p:sp>
            <p:nvSpPr>
              <p:cNvPr name="Freeform 24" id="24"/>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5" id="25"/>
              <p:cNvSpPr txBox="true"/>
              <p:nvPr/>
            </p:nvSpPr>
            <p:spPr>
              <a:xfrm>
                <a:off x="0" y="-57150"/>
                <a:ext cx="446057" cy="650454"/>
              </a:xfrm>
              <a:prstGeom prst="rect">
                <a:avLst/>
              </a:prstGeom>
            </p:spPr>
            <p:txBody>
              <a:bodyPr anchor="ctr" rtlCol="false" tIns="50800" lIns="50800" bIns="50800" rIns="50800"/>
              <a:lstStyle/>
              <a:p>
                <a:pPr algn="ctr">
                  <a:lnSpc>
                    <a:spcPts val="3218"/>
                  </a:lnSpc>
                </a:pPr>
              </a:p>
            </p:txBody>
          </p:sp>
        </p:grpSp>
        <p:sp>
          <p:nvSpPr>
            <p:cNvPr name="Freeform 26" id="26"/>
            <p:cNvSpPr/>
            <p:nvPr/>
          </p:nvSpPr>
          <p:spPr>
            <a:xfrm flipH="false" flipV="false" rot="0">
              <a:off x="41866" y="1249008"/>
              <a:ext cx="3042631" cy="2676248"/>
            </a:xfrm>
            <a:custGeom>
              <a:avLst/>
              <a:gdLst/>
              <a:ahLst/>
              <a:cxnLst/>
              <a:rect r="r" b="b" t="t" l="l"/>
              <a:pathLst>
                <a:path h="2676248" w="3042631">
                  <a:moveTo>
                    <a:pt x="0" y="0"/>
                  </a:moveTo>
                  <a:lnTo>
                    <a:pt x="3042631" y="0"/>
                  </a:lnTo>
                  <a:lnTo>
                    <a:pt x="3042631" y="2676248"/>
                  </a:lnTo>
                  <a:lnTo>
                    <a:pt x="0" y="2676248"/>
                  </a:lnTo>
                  <a:lnTo>
                    <a:pt x="0" y="0"/>
                  </a:lnTo>
                  <a:close/>
                </a:path>
              </a:pathLst>
            </a:custGeom>
            <a:blipFill>
              <a:blip r:embed="rId12"/>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alphaModFix amt="8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43190" y="397244"/>
            <a:ext cx="17129950" cy="9635597"/>
          </a:xfrm>
          <a:custGeom>
            <a:avLst/>
            <a:gdLst/>
            <a:ahLst/>
            <a:cxnLst/>
            <a:rect r="r" b="b" t="t" l="l"/>
            <a:pathLst>
              <a:path h="9635597" w="17129950">
                <a:moveTo>
                  <a:pt x="0" y="0"/>
                </a:moveTo>
                <a:lnTo>
                  <a:pt x="17129950" y="0"/>
                </a:lnTo>
                <a:lnTo>
                  <a:pt x="17129950" y="9635597"/>
                </a:lnTo>
                <a:lnTo>
                  <a:pt x="0" y="9635597"/>
                </a:lnTo>
                <a:lnTo>
                  <a:pt x="0" y="0"/>
                </a:lnTo>
                <a:close/>
              </a:path>
            </a:pathLst>
          </a:custGeom>
          <a:blipFill>
            <a:blip r:embed="rId4">
              <a:alphaModFix amt="6000"/>
              <a:extLst>
                <a:ext uri="{96DAC541-7B7A-43D3-8B79-37D633B846F1}">
                  <asvg:svgBlip xmlns:asvg="http://schemas.microsoft.com/office/drawing/2016/SVG/main" r:embed="rId5"/>
                </a:ext>
              </a:extLst>
            </a:blip>
            <a:stretch>
              <a:fillRect l="-95" t="0" r="0" b="-24562"/>
            </a:stretch>
          </a:blipFill>
        </p:spPr>
      </p:sp>
      <p:grpSp>
        <p:nvGrpSpPr>
          <p:cNvPr name="Group 4" id="4"/>
          <p:cNvGrpSpPr/>
          <p:nvPr/>
        </p:nvGrpSpPr>
        <p:grpSpPr>
          <a:xfrm rot="0">
            <a:off x="-849071" y="9258300"/>
            <a:ext cx="12727155" cy="774541"/>
            <a:chOff x="0" y="0"/>
            <a:chExt cx="3352008" cy="203994"/>
          </a:xfrm>
        </p:grpSpPr>
        <p:sp>
          <p:nvSpPr>
            <p:cNvPr name="Freeform 5" id="5"/>
            <p:cNvSpPr/>
            <p:nvPr/>
          </p:nvSpPr>
          <p:spPr>
            <a:xfrm flipH="false" flipV="false" rot="0">
              <a:off x="0" y="0"/>
              <a:ext cx="3352008" cy="203994"/>
            </a:xfrm>
            <a:custGeom>
              <a:avLst/>
              <a:gdLst/>
              <a:ahLst/>
              <a:cxnLst/>
              <a:rect r="r" b="b" t="t" l="l"/>
              <a:pathLst>
                <a:path h="203994" w="3352008">
                  <a:moveTo>
                    <a:pt x="0" y="0"/>
                  </a:moveTo>
                  <a:lnTo>
                    <a:pt x="3352008" y="0"/>
                  </a:lnTo>
                  <a:lnTo>
                    <a:pt x="3352008" y="203994"/>
                  </a:lnTo>
                  <a:lnTo>
                    <a:pt x="0" y="203994"/>
                  </a:lnTo>
                  <a:close/>
                </a:path>
              </a:pathLst>
            </a:custGeom>
            <a:solidFill>
              <a:srgbClr val="FF8000"/>
            </a:solidFill>
          </p:spPr>
        </p:sp>
        <p:sp>
          <p:nvSpPr>
            <p:cNvPr name="TextBox 6" id="6"/>
            <p:cNvSpPr txBox="true"/>
            <p:nvPr/>
          </p:nvSpPr>
          <p:spPr>
            <a:xfrm>
              <a:off x="0" y="-28575"/>
              <a:ext cx="3352008" cy="232569"/>
            </a:xfrm>
            <a:prstGeom prst="rect">
              <a:avLst/>
            </a:prstGeom>
          </p:spPr>
          <p:txBody>
            <a:bodyPr anchor="ctr" rtlCol="false" tIns="50800" lIns="50800" bIns="50800" rIns="50800"/>
            <a:lstStyle/>
            <a:p>
              <a:pPr algn="ctr">
                <a:lnSpc>
                  <a:spcPts val="2299"/>
                </a:lnSpc>
              </a:pPr>
            </a:p>
          </p:txBody>
        </p:sp>
      </p:grpSp>
      <p:sp>
        <p:nvSpPr>
          <p:cNvPr name="Freeform 7" id="7"/>
          <p:cNvSpPr/>
          <p:nvPr/>
        </p:nvSpPr>
        <p:spPr>
          <a:xfrm flipH="false" flipV="false" rot="0">
            <a:off x="9428825" y="9480061"/>
            <a:ext cx="484124" cy="331020"/>
          </a:xfrm>
          <a:custGeom>
            <a:avLst/>
            <a:gdLst/>
            <a:ahLst/>
            <a:cxnLst/>
            <a:rect r="r" b="b" t="t" l="l"/>
            <a:pathLst>
              <a:path h="331020" w="484124">
                <a:moveTo>
                  <a:pt x="0" y="0"/>
                </a:moveTo>
                <a:lnTo>
                  <a:pt x="484124" y="0"/>
                </a:lnTo>
                <a:lnTo>
                  <a:pt x="484124" y="331019"/>
                </a:lnTo>
                <a:lnTo>
                  <a:pt x="0" y="3310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522222" y="9480061"/>
            <a:ext cx="484124" cy="331020"/>
          </a:xfrm>
          <a:custGeom>
            <a:avLst/>
            <a:gdLst/>
            <a:ahLst/>
            <a:cxnLst/>
            <a:rect r="r" b="b" t="t" l="l"/>
            <a:pathLst>
              <a:path h="331020" w="484124">
                <a:moveTo>
                  <a:pt x="484124" y="0"/>
                </a:moveTo>
                <a:lnTo>
                  <a:pt x="0" y="0"/>
                </a:lnTo>
                <a:lnTo>
                  <a:pt x="0" y="331019"/>
                </a:lnTo>
                <a:lnTo>
                  <a:pt x="484124" y="331019"/>
                </a:lnTo>
                <a:lnTo>
                  <a:pt x="48412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006346" y="9480061"/>
            <a:ext cx="7538252" cy="1269670"/>
          </a:xfrm>
          <a:custGeom>
            <a:avLst/>
            <a:gdLst/>
            <a:ahLst/>
            <a:cxnLst/>
            <a:rect r="r" b="b" t="t" l="l"/>
            <a:pathLst>
              <a:path h="1269670" w="7538252">
                <a:moveTo>
                  <a:pt x="0" y="0"/>
                </a:moveTo>
                <a:lnTo>
                  <a:pt x="7538252" y="0"/>
                </a:lnTo>
                <a:lnTo>
                  <a:pt x="7538252" y="1269670"/>
                </a:lnTo>
                <a:lnTo>
                  <a:pt x="0" y="1269670"/>
                </a:lnTo>
                <a:lnTo>
                  <a:pt x="0" y="0"/>
                </a:lnTo>
                <a:close/>
              </a:path>
            </a:pathLst>
          </a:custGeom>
          <a:blipFill>
            <a:blip r:embed="rId8"/>
            <a:stretch>
              <a:fillRect l="0" t="-493717" r="0" b="0"/>
            </a:stretch>
          </a:blipFill>
        </p:spPr>
      </p:sp>
      <p:sp>
        <p:nvSpPr>
          <p:cNvPr name="TextBox 10" id="10"/>
          <p:cNvSpPr txBox="true"/>
          <p:nvPr/>
        </p:nvSpPr>
        <p:spPr>
          <a:xfrm rot="0">
            <a:off x="644171" y="3375642"/>
            <a:ext cx="9268778" cy="4924425"/>
          </a:xfrm>
          <a:prstGeom prst="rect">
            <a:avLst/>
          </a:prstGeom>
        </p:spPr>
        <p:txBody>
          <a:bodyPr anchor="t" rtlCol="false" tIns="0" lIns="0" bIns="0" rIns="0">
            <a:spAutoFit/>
          </a:bodyPr>
          <a:lstStyle/>
          <a:p>
            <a:pPr algn="ctr" marL="0" indent="0" lvl="0">
              <a:lnSpc>
                <a:spcPts val="4800"/>
              </a:lnSpc>
              <a:spcBef>
                <a:spcPct val="0"/>
              </a:spcBef>
            </a:pPr>
            <a:r>
              <a:rPr lang="en-US" sz="4000">
                <a:solidFill>
                  <a:srgbClr val="000000"/>
                </a:solidFill>
                <a:latin typeface="Poppins"/>
              </a:rPr>
              <a:t>“Our assembly took place in the context of a world in crisis, whose wounds and scandalous inequalities resonated painfully in our hearts, infusing our work with a particular gravity, especially since some of us come from countries where war rages."</a:t>
            </a:r>
          </a:p>
        </p:txBody>
      </p:sp>
      <p:grpSp>
        <p:nvGrpSpPr>
          <p:cNvPr name="Group 11" id="11"/>
          <p:cNvGrpSpPr/>
          <p:nvPr/>
        </p:nvGrpSpPr>
        <p:grpSpPr>
          <a:xfrm rot="0">
            <a:off x="-849071" y="579692"/>
            <a:ext cx="7170514" cy="972316"/>
            <a:chOff x="0" y="0"/>
            <a:chExt cx="9560686" cy="1296421"/>
          </a:xfrm>
        </p:grpSpPr>
        <p:grpSp>
          <p:nvGrpSpPr>
            <p:cNvPr name="Group 12" id="12"/>
            <p:cNvGrpSpPr/>
            <p:nvPr/>
          </p:nvGrpSpPr>
          <p:grpSpPr>
            <a:xfrm rot="0">
              <a:off x="0" y="0"/>
              <a:ext cx="9560686" cy="1296421"/>
              <a:chOff x="0" y="0"/>
              <a:chExt cx="2274348" cy="308400"/>
            </a:xfrm>
          </p:grpSpPr>
          <p:sp>
            <p:nvSpPr>
              <p:cNvPr name="Freeform 13" id="13"/>
              <p:cNvSpPr/>
              <p:nvPr/>
            </p:nvSpPr>
            <p:spPr>
              <a:xfrm flipH="false" flipV="false" rot="0">
                <a:off x="0" y="0"/>
                <a:ext cx="2274348" cy="308400"/>
              </a:xfrm>
              <a:custGeom>
                <a:avLst/>
                <a:gdLst/>
                <a:ahLst/>
                <a:cxnLst/>
                <a:rect r="r" b="b" t="t" l="l"/>
                <a:pathLst>
                  <a:path h="308400" w="2274348">
                    <a:moveTo>
                      <a:pt x="0" y="0"/>
                    </a:moveTo>
                    <a:lnTo>
                      <a:pt x="2274348" y="0"/>
                    </a:lnTo>
                    <a:lnTo>
                      <a:pt x="2274348" y="308400"/>
                    </a:lnTo>
                    <a:lnTo>
                      <a:pt x="0" y="308400"/>
                    </a:lnTo>
                    <a:close/>
                  </a:path>
                </a:pathLst>
              </a:custGeom>
              <a:solidFill>
                <a:srgbClr val="FF8000"/>
              </a:solidFill>
            </p:spPr>
          </p:sp>
          <p:sp>
            <p:nvSpPr>
              <p:cNvPr name="TextBox 14" id="14"/>
              <p:cNvSpPr txBox="true"/>
              <p:nvPr/>
            </p:nvSpPr>
            <p:spPr>
              <a:xfrm>
                <a:off x="0" y="-57150"/>
                <a:ext cx="2274348" cy="365550"/>
              </a:xfrm>
              <a:prstGeom prst="rect">
                <a:avLst/>
              </a:prstGeom>
            </p:spPr>
            <p:txBody>
              <a:bodyPr anchor="ctr" rtlCol="false" tIns="54046" lIns="54046" bIns="54046" rIns="54046"/>
              <a:lstStyle/>
              <a:p>
                <a:pPr algn="ctr">
                  <a:lnSpc>
                    <a:spcPts val="3218"/>
                  </a:lnSpc>
                </a:pPr>
              </a:p>
            </p:txBody>
          </p:sp>
        </p:grpSp>
        <p:sp>
          <p:nvSpPr>
            <p:cNvPr name="TextBox 15" id="15"/>
            <p:cNvSpPr txBox="true"/>
            <p:nvPr/>
          </p:nvSpPr>
          <p:spPr>
            <a:xfrm rot="0">
              <a:off x="2473890" y="141995"/>
              <a:ext cx="2806453" cy="501919"/>
            </a:xfrm>
            <a:prstGeom prst="rect">
              <a:avLst/>
            </a:prstGeom>
          </p:spPr>
          <p:txBody>
            <a:bodyPr anchor="t" rtlCol="false" tIns="0" lIns="0" bIns="0" rIns="0">
              <a:spAutoFit/>
            </a:bodyPr>
            <a:lstStyle/>
            <a:p>
              <a:pPr>
                <a:lnSpc>
                  <a:spcPts val="3133"/>
                </a:lnSpc>
              </a:pPr>
              <a:r>
                <a:rPr lang="en-US" sz="2238">
                  <a:solidFill>
                    <a:srgbClr val="FFFFFF"/>
                  </a:solidFill>
                  <a:latin typeface="Montserrat"/>
                </a:rPr>
                <a:t>#Synod2023</a:t>
              </a:r>
            </a:p>
          </p:txBody>
        </p:sp>
        <p:sp>
          <p:nvSpPr>
            <p:cNvPr name="Freeform 16" id="16"/>
            <p:cNvSpPr/>
            <p:nvPr/>
          </p:nvSpPr>
          <p:spPr>
            <a:xfrm flipH="false" flipV="false" rot="0">
              <a:off x="1326815" y="274952"/>
              <a:ext cx="1003152" cy="761141"/>
            </a:xfrm>
            <a:custGeom>
              <a:avLst/>
              <a:gdLst/>
              <a:ahLst/>
              <a:cxnLst/>
              <a:rect r="r" b="b" t="t" l="l"/>
              <a:pathLst>
                <a:path h="761141" w="1003152">
                  <a:moveTo>
                    <a:pt x="0" y="0"/>
                  </a:moveTo>
                  <a:lnTo>
                    <a:pt x="1003152" y="0"/>
                  </a:lnTo>
                  <a:lnTo>
                    <a:pt x="1003152" y="761142"/>
                  </a:lnTo>
                  <a:lnTo>
                    <a:pt x="0" y="7611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2503695" y="607898"/>
              <a:ext cx="6673143" cy="487899"/>
            </a:xfrm>
            <a:prstGeom prst="rect">
              <a:avLst/>
            </a:prstGeom>
          </p:spPr>
          <p:txBody>
            <a:bodyPr anchor="t" rtlCol="false" tIns="0" lIns="0" bIns="0" rIns="0">
              <a:spAutoFit/>
            </a:bodyPr>
            <a:lstStyle/>
            <a:p>
              <a:pPr>
                <a:lnSpc>
                  <a:spcPts val="3108"/>
                </a:lnSpc>
              </a:pPr>
              <a:r>
                <a:rPr lang="en-US" sz="2220">
                  <a:solidFill>
                    <a:srgbClr val="FFFFFF"/>
                  </a:solidFill>
                  <a:latin typeface="Montserrat Bold"/>
                </a:rPr>
                <a:t>Letter to the to the people of God</a:t>
              </a:r>
            </a:p>
          </p:txBody>
        </p:sp>
      </p:grpSp>
      <p:grpSp>
        <p:nvGrpSpPr>
          <p:cNvPr name="Group 18" id="18"/>
          <p:cNvGrpSpPr/>
          <p:nvPr/>
        </p:nvGrpSpPr>
        <p:grpSpPr>
          <a:xfrm rot="0">
            <a:off x="7826698" y="-807433"/>
            <a:ext cx="2460302" cy="3272467"/>
            <a:chOff x="0" y="0"/>
            <a:chExt cx="446057" cy="593304"/>
          </a:xfrm>
        </p:grpSpPr>
        <p:sp>
          <p:nvSpPr>
            <p:cNvPr name="Freeform 19" id="19"/>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0" id="20"/>
            <p:cNvSpPr txBox="true"/>
            <p:nvPr/>
          </p:nvSpPr>
          <p:spPr>
            <a:xfrm>
              <a:off x="0" y="-57150"/>
              <a:ext cx="446057" cy="650454"/>
            </a:xfrm>
            <a:prstGeom prst="rect">
              <a:avLst/>
            </a:prstGeom>
          </p:spPr>
          <p:txBody>
            <a:bodyPr anchor="ctr" rtlCol="false" tIns="73796" lIns="73796" bIns="73796" rIns="73796"/>
            <a:lstStyle/>
            <a:p>
              <a:pPr algn="ctr">
                <a:lnSpc>
                  <a:spcPts val="3218"/>
                </a:lnSpc>
              </a:pPr>
            </a:p>
          </p:txBody>
        </p:sp>
      </p:grpSp>
      <p:sp>
        <p:nvSpPr>
          <p:cNvPr name="Freeform 21" id="21"/>
          <p:cNvSpPr/>
          <p:nvPr/>
        </p:nvSpPr>
        <p:spPr>
          <a:xfrm flipH="false" flipV="false" rot="0">
            <a:off x="7826698" y="2465034"/>
            <a:ext cx="2460302" cy="399799"/>
          </a:xfrm>
          <a:custGeom>
            <a:avLst/>
            <a:gdLst/>
            <a:ahLst/>
            <a:cxnLst/>
            <a:rect r="r" b="b" t="t" l="l"/>
            <a:pathLst>
              <a:path h="399799" w="2460302">
                <a:moveTo>
                  <a:pt x="0" y="0"/>
                </a:moveTo>
                <a:lnTo>
                  <a:pt x="2460302" y="0"/>
                </a:lnTo>
                <a:lnTo>
                  <a:pt x="2460302" y="399799"/>
                </a:lnTo>
                <a:lnTo>
                  <a:pt x="0" y="399799"/>
                </a:lnTo>
                <a:lnTo>
                  <a:pt x="0" y="0"/>
                </a:lnTo>
                <a:close/>
              </a:path>
            </a:pathLst>
          </a:custGeom>
          <a:blipFill>
            <a:blip r:embed="rId11"/>
            <a:stretch>
              <a:fillRect l="0" t="0" r="0" b="0"/>
            </a:stretch>
          </a:blipFill>
        </p:spPr>
      </p:sp>
      <p:grpSp>
        <p:nvGrpSpPr>
          <p:cNvPr name="Group 22" id="22"/>
          <p:cNvGrpSpPr/>
          <p:nvPr/>
        </p:nvGrpSpPr>
        <p:grpSpPr>
          <a:xfrm rot="0">
            <a:off x="7900162" y="-709717"/>
            <a:ext cx="2313373" cy="3077035"/>
            <a:chOff x="0" y="0"/>
            <a:chExt cx="3084497" cy="4102714"/>
          </a:xfrm>
        </p:grpSpPr>
        <p:grpSp>
          <p:nvGrpSpPr>
            <p:cNvPr name="Group 23" id="23"/>
            <p:cNvGrpSpPr/>
            <p:nvPr/>
          </p:nvGrpSpPr>
          <p:grpSpPr>
            <a:xfrm rot="0">
              <a:off x="0" y="0"/>
              <a:ext cx="3084497" cy="4102714"/>
              <a:chOff x="0" y="0"/>
              <a:chExt cx="446057" cy="593304"/>
            </a:xfrm>
          </p:grpSpPr>
          <p:sp>
            <p:nvSpPr>
              <p:cNvPr name="Freeform 24" id="24"/>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5" id="25"/>
              <p:cNvSpPr txBox="true"/>
              <p:nvPr/>
            </p:nvSpPr>
            <p:spPr>
              <a:xfrm>
                <a:off x="0" y="-57150"/>
                <a:ext cx="446057" cy="650454"/>
              </a:xfrm>
              <a:prstGeom prst="rect">
                <a:avLst/>
              </a:prstGeom>
            </p:spPr>
            <p:txBody>
              <a:bodyPr anchor="ctr" rtlCol="false" tIns="50800" lIns="50800" bIns="50800" rIns="50800"/>
              <a:lstStyle/>
              <a:p>
                <a:pPr algn="ctr">
                  <a:lnSpc>
                    <a:spcPts val="3218"/>
                  </a:lnSpc>
                </a:pPr>
              </a:p>
            </p:txBody>
          </p:sp>
        </p:grpSp>
        <p:sp>
          <p:nvSpPr>
            <p:cNvPr name="Freeform 26" id="26"/>
            <p:cNvSpPr/>
            <p:nvPr/>
          </p:nvSpPr>
          <p:spPr>
            <a:xfrm flipH="false" flipV="false" rot="0">
              <a:off x="41866" y="1249008"/>
              <a:ext cx="3042631" cy="2676248"/>
            </a:xfrm>
            <a:custGeom>
              <a:avLst/>
              <a:gdLst/>
              <a:ahLst/>
              <a:cxnLst/>
              <a:rect r="r" b="b" t="t" l="l"/>
              <a:pathLst>
                <a:path h="2676248" w="3042631">
                  <a:moveTo>
                    <a:pt x="0" y="0"/>
                  </a:moveTo>
                  <a:lnTo>
                    <a:pt x="3042631" y="0"/>
                  </a:lnTo>
                  <a:lnTo>
                    <a:pt x="3042631" y="2676248"/>
                  </a:lnTo>
                  <a:lnTo>
                    <a:pt x="0" y="2676248"/>
                  </a:lnTo>
                  <a:lnTo>
                    <a:pt x="0" y="0"/>
                  </a:lnTo>
                  <a:close/>
                </a:path>
              </a:pathLst>
            </a:custGeom>
            <a:blipFill>
              <a:blip r:embed="rId12"/>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alphaModFix amt="8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43190" y="397244"/>
            <a:ext cx="17129950" cy="9635597"/>
          </a:xfrm>
          <a:custGeom>
            <a:avLst/>
            <a:gdLst/>
            <a:ahLst/>
            <a:cxnLst/>
            <a:rect r="r" b="b" t="t" l="l"/>
            <a:pathLst>
              <a:path h="9635597" w="17129950">
                <a:moveTo>
                  <a:pt x="0" y="0"/>
                </a:moveTo>
                <a:lnTo>
                  <a:pt x="17129950" y="0"/>
                </a:lnTo>
                <a:lnTo>
                  <a:pt x="17129950" y="9635597"/>
                </a:lnTo>
                <a:lnTo>
                  <a:pt x="0" y="9635597"/>
                </a:lnTo>
                <a:lnTo>
                  <a:pt x="0" y="0"/>
                </a:lnTo>
                <a:close/>
              </a:path>
            </a:pathLst>
          </a:custGeom>
          <a:blipFill>
            <a:blip r:embed="rId4">
              <a:alphaModFix amt="6000"/>
              <a:extLst>
                <a:ext uri="{96DAC541-7B7A-43D3-8B79-37D633B846F1}">
                  <asvg:svgBlip xmlns:asvg="http://schemas.microsoft.com/office/drawing/2016/SVG/main" r:embed="rId5"/>
                </a:ext>
              </a:extLst>
            </a:blip>
            <a:stretch>
              <a:fillRect l="-95" t="0" r="0" b="-24562"/>
            </a:stretch>
          </a:blipFill>
        </p:spPr>
      </p:sp>
      <p:grpSp>
        <p:nvGrpSpPr>
          <p:cNvPr name="Group 4" id="4"/>
          <p:cNvGrpSpPr/>
          <p:nvPr/>
        </p:nvGrpSpPr>
        <p:grpSpPr>
          <a:xfrm rot="0">
            <a:off x="-849071" y="9258300"/>
            <a:ext cx="12727155" cy="774541"/>
            <a:chOff x="0" y="0"/>
            <a:chExt cx="3352008" cy="203994"/>
          </a:xfrm>
        </p:grpSpPr>
        <p:sp>
          <p:nvSpPr>
            <p:cNvPr name="Freeform 5" id="5"/>
            <p:cNvSpPr/>
            <p:nvPr/>
          </p:nvSpPr>
          <p:spPr>
            <a:xfrm flipH="false" flipV="false" rot="0">
              <a:off x="0" y="0"/>
              <a:ext cx="3352008" cy="203994"/>
            </a:xfrm>
            <a:custGeom>
              <a:avLst/>
              <a:gdLst/>
              <a:ahLst/>
              <a:cxnLst/>
              <a:rect r="r" b="b" t="t" l="l"/>
              <a:pathLst>
                <a:path h="203994" w="3352008">
                  <a:moveTo>
                    <a:pt x="0" y="0"/>
                  </a:moveTo>
                  <a:lnTo>
                    <a:pt x="3352008" y="0"/>
                  </a:lnTo>
                  <a:lnTo>
                    <a:pt x="3352008" y="203994"/>
                  </a:lnTo>
                  <a:lnTo>
                    <a:pt x="0" y="203994"/>
                  </a:lnTo>
                  <a:close/>
                </a:path>
              </a:pathLst>
            </a:custGeom>
            <a:solidFill>
              <a:srgbClr val="FF8000"/>
            </a:solidFill>
          </p:spPr>
        </p:sp>
        <p:sp>
          <p:nvSpPr>
            <p:cNvPr name="TextBox 6" id="6"/>
            <p:cNvSpPr txBox="true"/>
            <p:nvPr/>
          </p:nvSpPr>
          <p:spPr>
            <a:xfrm>
              <a:off x="0" y="-28575"/>
              <a:ext cx="3352008" cy="232569"/>
            </a:xfrm>
            <a:prstGeom prst="rect">
              <a:avLst/>
            </a:prstGeom>
          </p:spPr>
          <p:txBody>
            <a:bodyPr anchor="ctr" rtlCol="false" tIns="50800" lIns="50800" bIns="50800" rIns="50800"/>
            <a:lstStyle/>
            <a:p>
              <a:pPr algn="ctr">
                <a:lnSpc>
                  <a:spcPts val="2299"/>
                </a:lnSpc>
              </a:pPr>
            </a:p>
          </p:txBody>
        </p:sp>
      </p:grpSp>
      <p:sp>
        <p:nvSpPr>
          <p:cNvPr name="Freeform 7" id="7"/>
          <p:cNvSpPr/>
          <p:nvPr/>
        </p:nvSpPr>
        <p:spPr>
          <a:xfrm flipH="false" flipV="false" rot="0">
            <a:off x="9428825" y="9480061"/>
            <a:ext cx="484124" cy="331020"/>
          </a:xfrm>
          <a:custGeom>
            <a:avLst/>
            <a:gdLst/>
            <a:ahLst/>
            <a:cxnLst/>
            <a:rect r="r" b="b" t="t" l="l"/>
            <a:pathLst>
              <a:path h="331020" w="484124">
                <a:moveTo>
                  <a:pt x="0" y="0"/>
                </a:moveTo>
                <a:lnTo>
                  <a:pt x="484124" y="0"/>
                </a:lnTo>
                <a:lnTo>
                  <a:pt x="484124" y="331019"/>
                </a:lnTo>
                <a:lnTo>
                  <a:pt x="0" y="3310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522222" y="9480061"/>
            <a:ext cx="484124" cy="331020"/>
          </a:xfrm>
          <a:custGeom>
            <a:avLst/>
            <a:gdLst/>
            <a:ahLst/>
            <a:cxnLst/>
            <a:rect r="r" b="b" t="t" l="l"/>
            <a:pathLst>
              <a:path h="331020" w="484124">
                <a:moveTo>
                  <a:pt x="484124" y="0"/>
                </a:moveTo>
                <a:lnTo>
                  <a:pt x="0" y="0"/>
                </a:lnTo>
                <a:lnTo>
                  <a:pt x="0" y="331019"/>
                </a:lnTo>
                <a:lnTo>
                  <a:pt x="484124" y="331019"/>
                </a:lnTo>
                <a:lnTo>
                  <a:pt x="48412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006346" y="9480061"/>
            <a:ext cx="7538252" cy="1269670"/>
          </a:xfrm>
          <a:custGeom>
            <a:avLst/>
            <a:gdLst/>
            <a:ahLst/>
            <a:cxnLst/>
            <a:rect r="r" b="b" t="t" l="l"/>
            <a:pathLst>
              <a:path h="1269670" w="7538252">
                <a:moveTo>
                  <a:pt x="0" y="0"/>
                </a:moveTo>
                <a:lnTo>
                  <a:pt x="7538252" y="0"/>
                </a:lnTo>
                <a:lnTo>
                  <a:pt x="7538252" y="1269670"/>
                </a:lnTo>
                <a:lnTo>
                  <a:pt x="0" y="1269670"/>
                </a:lnTo>
                <a:lnTo>
                  <a:pt x="0" y="0"/>
                </a:lnTo>
                <a:close/>
              </a:path>
            </a:pathLst>
          </a:custGeom>
          <a:blipFill>
            <a:blip r:embed="rId8"/>
            <a:stretch>
              <a:fillRect l="0" t="-493717" r="0" b="0"/>
            </a:stretch>
          </a:blipFill>
        </p:spPr>
      </p:sp>
      <p:sp>
        <p:nvSpPr>
          <p:cNvPr name="TextBox 10" id="10"/>
          <p:cNvSpPr txBox="true"/>
          <p:nvPr/>
        </p:nvSpPr>
        <p:spPr>
          <a:xfrm rot="0">
            <a:off x="509111" y="3030009"/>
            <a:ext cx="9268778" cy="4924425"/>
          </a:xfrm>
          <a:prstGeom prst="rect">
            <a:avLst/>
          </a:prstGeom>
        </p:spPr>
        <p:txBody>
          <a:bodyPr anchor="t" rtlCol="false" tIns="0" lIns="0" bIns="0" rIns="0">
            <a:spAutoFit/>
          </a:bodyPr>
          <a:lstStyle/>
          <a:p>
            <a:pPr algn="ctr" marL="0" indent="0" lvl="0">
              <a:lnSpc>
                <a:spcPts val="4800"/>
              </a:lnSpc>
              <a:spcBef>
                <a:spcPct val="0"/>
              </a:spcBef>
            </a:pPr>
            <a:r>
              <a:rPr lang="en-US" sz="4000">
                <a:solidFill>
                  <a:srgbClr val="000000"/>
                </a:solidFill>
                <a:latin typeface="Poppins"/>
              </a:rPr>
              <a:t>"Firmly united in the hope brought by His Resurrection, we entrusted to Him our common home where the cries of the earth and the poor are becoming increasingly urgent: “</a:t>
            </a:r>
            <a:r>
              <a:rPr lang="en-US" sz="4000">
                <a:solidFill>
                  <a:srgbClr val="000000"/>
                </a:solidFill>
                <a:latin typeface="Poppins Italics"/>
              </a:rPr>
              <a:t>Laudate Deum</a:t>
            </a:r>
            <a:r>
              <a:rPr lang="en-US" sz="4000">
                <a:solidFill>
                  <a:srgbClr val="000000"/>
                </a:solidFill>
                <a:latin typeface="Poppins"/>
              </a:rPr>
              <a:t>!” (“Praise God!”), as Pope Francis reminded us at the beginning of our work."</a:t>
            </a:r>
          </a:p>
        </p:txBody>
      </p:sp>
      <p:grpSp>
        <p:nvGrpSpPr>
          <p:cNvPr name="Group 11" id="11"/>
          <p:cNvGrpSpPr/>
          <p:nvPr/>
        </p:nvGrpSpPr>
        <p:grpSpPr>
          <a:xfrm rot="0">
            <a:off x="-849071" y="579692"/>
            <a:ext cx="7170514" cy="972316"/>
            <a:chOff x="0" y="0"/>
            <a:chExt cx="9560686" cy="1296421"/>
          </a:xfrm>
        </p:grpSpPr>
        <p:grpSp>
          <p:nvGrpSpPr>
            <p:cNvPr name="Group 12" id="12"/>
            <p:cNvGrpSpPr/>
            <p:nvPr/>
          </p:nvGrpSpPr>
          <p:grpSpPr>
            <a:xfrm rot="0">
              <a:off x="0" y="0"/>
              <a:ext cx="9560686" cy="1296421"/>
              <a:chOff x="0" y="0"/>
              <a:chExt cx="2274348" cy="308400"/>
            </a:xfrm>
          </p:grpSpPr>
          <p:sp>
            <p:nvSpPr>
              <p:cNvPr name="Freeform 13" id="13"/>
              <p:cNvSpPr/>
              <p:nvPr/>
            </p:nvSpPr>
            <p:spPr>
              <a:xfrm flipH="false" flipV="false" rot="0">
                <a:off x="0" y="0"/>
                <a:ext cx="2274348" cy="308400"/>
              </a:xfrm>
              <a:custGeom>
                <a:avLst/>
                <a:gdLst/>
                <a:ahLst/>
                <a:cxnLst/>
                <a:rect r="r" b="b" t="t" l="l"/>
                <a:pathLst>
                  <a:path h="308400" w="2274348">
                    <a:moveTo>
                      <a:pt x="0" y="0"/>
                    </a:moveTo>
                    <a:lnTo>
                      <a:pt x="2274348" y="0"/>
                    </a:lnTo>
                    <a:lnTo>
                      <a:pt x="2274348" y="308400"/>
                    </a:lnTo>
                    <a:lnTo>
                      <a:pt x="0" y="308400"/>
                    </a:lnTo>
                    <a:close/>
                  </a:path>
                </a:pathLst>
              </a:custGeom>
              <a:solidFill>
                <a:srgbClr val="FF8000"/>
              </a:solidFill>
            </p:spPr>
          </p:sp>
          <p:sp>
            <p:nvSpPr>
              <p:cNvPr name="TextBox 14" id="14"/>
              <p:cNvSpPr txBox="true"/>
              <p:nvPr/>
            </p:nvSpPr>
            <p:spPr>
              <a:xfrm>
                <a:off x="0" y="-57150"/>
                <a:ext cx="2274348" cy="365550"/>
              </a:xfrm>
              <a:prstGeom prst="rect">
                <a:avLst/>
              </a:prstGeom>
            </p:spPr>
            <p:txBody>
              <a:bodyPr anchor="ctr" rtlCol="false" tIns="54046" lIns="54046" bIns="54046" rIns="54046"/>
              <a:lstStyle/>
              <a:p>
                <a:pPr algn="ctr">
                  <a:lnSpc>
                    <a:spcPts val="3218"/>
                  </a:lnSpc>
                </a:pPr>
              </a:p>
            </p:txBody>
          </p:sp>
        </p:grpSp>
        <p:sp>
          <p:nvSpPr>
            <p:cNvPr name="TextBox 15" id="15"/>
            <p:cNvSpPr txBox="true"/>
            <p:nvPr/>
          </p:nvSpPr>
          <p:spPr>
            <a:xfrm rot="0">
              <a:off x="2473890" y="141995"/>
              <a:ext cx="2806453" cy="501919"/>
            </a:xfrm>
            <a:prstGeom prst="rect">
              <a:avLst/>
            </a:prstGeom>
          </p:spPr>
          <p:txBody>
            <a:bodyPr anchor="t" rtlCol="false" tIns="0" lIns="0" bIns="0" rIns="0">
              <a:spAutoFit/>
            </a:bodyPr>
            <a:lstStyle/>
            <a:p>
              <a:pPr>
                <a:lnSpc>
                  <a:spcPts val="3133"/>
                </a:lnSpc>
              </a:pPr>
              <a:r>
                <a:rPr lang="en-US" sz="2238">
                  <a:solidFill>
                    <a:srgbClr val="FFFFFF"/>
                  </a:solidFill>
                  <a:latin typeface="Montserrat"/>
                </a:rPr>
                <a:t>#Synod2023</a:t>
              </a:r>
            </a:p>
          </p:txBody>
        </p:sp>
        <p:sp>
          <p:nvSpPr>
            <p:cNvPr name="Freeform 16" id="16"/>
            <p:cNvSpPr/>
            <p:nvPr/>
          </p:nvSpPr>
          <p:spPr>
            <a:xfrm flipH="false" flipV="false" rot="0">
              <a:off x="1326815" y="274952"/>
              <a:ext cx="1003152" cy="761141"/>
            </a:xfrm>
            <a:custGeom>
              <a:avLst/>
              <a:gdLst/>
              <a:ahLst/>
              <a:cxnLst/>
              <a:rect r="r" b="b" t="t" l="l"/>
              <a:pathLst>
                <a:path h="761141" w="1003152">
                  <a:moveTo>
                    <a:pt x="0" y="0"/>
                  </a:moveTo>
                  <a:lnTo>
                    <a:pt x="1003152" y="0"/>
                  </a:lnTo>
                  <a:lnTo>
                    <a:pt x="1003152" y="761142"/>
                  </a:lnTo>
                  <a:lnTo>
                    <a:pt x="0" y="7611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2503695" y="607898"/>
              <a:ext cx="6673143" cy="487899"/>
            </a:xfrm>
            <a:prstGeom prst="rect">
              <a:avLst/>
            </a:prstGeom>
          </p:spPr>
          <p:txBody>
            <a:bodyPr anchor="t" rtlCol="false" tIns="0" lIns="0" bIns="0" rIns="0">
              <a:spAutoFit/>
            </a:bodyPr>
            <a:lstStyle/>
            <a:p>
              <a:pPr>
                <a:lnSpc>
                  <a:spcPts val="3108"/>
                </a:lnSpc>
              </a:pPr>
              <a:r>
                <a:rPr lang="en-US" sz="2220">
                  <a:solidFill>
                    <a:srgbClr val="FFFFFF"/>
                  </a:solidFill>
                  <a:latin typeface="Montserrat Bold"/>
                </a:rPr>
                <a:t>Letter to the to the people of God</a:t>
              </a:r>
            </a:p>
          </p:txBody>
        </p:sp>
      </p:grpSp>
      <p:grpSp>
        <p:nvGrpSpPr>
          <p:cNvPr name="Group 18" id="18"/>
          <p:cNvGrpSpPr/>
          <p:nvPr/>
        </p:nvGrpSpPr>
        <p:grpSpPr>
          <a:xfrm rot="0">
            <a:off x="7826698" y="-807433"/>
            <a:ext cx="2460302" cy="3272467"/>
            <a:chOff x="0" y="0"/>
            <a:chExt cx="446057" cy="593304"/>
          </a:xfrm>
        </p:grpSpPr>
        <p:sp>
          <p:nvSpPr>
            <p:cNvPr name="Freeform 19" id="19"/>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0" id="20"/>
            <p:cNvSpPr txBox="true"/>
            <p:nvPr/>
          </p:nvSpPr>
          <p:spPr>
            <a:xfrm>
              <a:off x="0" y="-57150"/>
              <a:ext cx="446057" cy="650454"/>
            </a:xfrm>
            <a:prstGeom prst="rect">
              <a:avLst/>
            </a:prstGeom>
          </p:spPr>
          <p:txBody>
            <a:bodyPr anchor="ctr" rtlCol="false" tIns="73796" lIns="73796" bIns="73796" rIns="73796"/>
            <a:lstStyle/>
            <a:p>
              <a:pPr algn="ctr">
                <a:lnSpc>
                  <a:spcPts val="3218"/>
                </a:lnSpc>
              </a:pPr>
            </a:p>
          </p:txBody>
        </p:sp>
      </p:grpSp>
      <p:sp>
        <p:nvSpPr>
          <p:cNvPr name="Freeform 21" id="21"/>
          <p:cNvSpPr/>
          <p:nvPr/>
        </p:nvSpPr>
        <p:spPr>
          <a:xfrm flipH="false" flipV="false" rot="0">
            <a:off x="7826698" y="2465034"/>
            <a:ext cx="2460302" cy="399799"/>
          </a:xfrm>
          <a:custGeom>
            <a:avLst/>
            <a:gdLst/>
            <a:ahLst/>
            <a:cxnLst/>
            <a:rect r="r" b="b" t="t" l="l"/>
            <a:pathLst>
              <a:path h="399799" w="2460302">
                <a:moveTo>
                  <a:pt x="0" y="0"/>
                </a:moveTo>
                <a:lnTo>
                  <a:pt x="2460302" y="0"/>
                </a:lnTo>
                <a:lnTo>
                  <a:pt x="2460302" y="399799"/>
                </a:lnTo>
                <a:lnTo>
                  <a:pt x="0" y="399799"/>
                </a:lnTo>
                <a:lnTo>
                  <a:pt x="0" y="0"/>
                </a:lnTo>
                <a:close/>
              </a:path>
            </a:pathLst>
          </a:custGeom>
          <a:blipFill>
            <a:blip r:embed="rId11"/>
            <a:stretch>
              <a:fillRect l="0" t="0" r="0" b="0"/>
            </a:stretch>
          </a:blipFill>
        </p:spPr>
      </p:sp>
      <p:grpSp>
        <p:nvGrpSpPr>
          <p:cNvPr name="Group 22" id="22"/>
          <p:cNvGrpSpPr/>
          <p:nvPr/>
        </p:nvGrpSpPr>
        <p:grpSpPr>
          <a:xfrm rot="0">
            <a:off x="7900162" y="-709717"/>
            <a:ext cx="2313373" cy="3077035"/>
            <a:chOff x="0" y="0"/>
            <a:chExt cx="3084497" cy="4102714"/>
          </a:xfrm>
        </p:grpSpPr>
        <p:grpSp>
          <p:nvGrpSpPr>
            <p:cNvPr name="Group 23" id="23"/>
            <p:cNvGrpSpPr/>
            <p:nvPr/>
          </p:nvGrpSpPr>
          <p:grpSpPr>
            <a:xfrm rot="0">
              <a:off x="0" y="0"/>
              <a:ext cx="3084497" cy="4102714"/>
              <a:chOff x="0" y="0"/>
              <a:chExt cx="446057" cy="593304"/>
            </a:xfrm>
          </p:grpSpPr>
          <p:sp>
            <p:nvSpPr>
              <p:cNvPr name="Freeform 24" id="24"/>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5" id="25"/>
              <p:cNvSpPr txBox="true"/>
              <p:nvPr/>
            </p:nvSpPr>
            <p:spPr>
              <a:xfrm>
                <a:off x="0" y="-57150"/>
                <a:ext cx="446057" cy="650454"/>
              </a:xfrm>
              <a:prstGeom prst="rect">
                <a:avLst/>
              </a:prstGeom>
            </p:spPr>
            <p:txBody>
              <a:bodyPr anchor="ctr" rtlCol="false" tIns="50800" lIns="50800" bIns="50800" rIns="50800"/>
              <a:lstStyle/>
              <a:p>
                <a:pPr algn="ctr">
                  <a:lnSpc>
                    <a:spcPts val="3218"/>
                  </a:lnSpc>
                </a:pPr>
              </a:p>
            </p:txBody>
          </p:sp>
        </p:grpSp>
        <p:sp>
          <p:nvSpPr>
            <p:cNvPr name="Freeform 26" id="26"/>
            <p:cNvSpPr/>
            <p:nvPr/>
          </p:nvSpPr>
          <p:spPr>
            <a:xfrm flipH="false" flipV="false" rot="0">
              <a:off x="41866" y="1249008"/>
              <a:ext cx="3042631" cy="2676248"/>
            </a:xfrm>
            <a:custGeom>
              <a:avLst/>
              <a:gdLst/>
              <a:ahLst/>
              <a:cxnLst/>
              <a:rect r="r" b="b" t="t" l="l"/>
              <a:pathLst>
                <a:path h="2676248" w="3042631">
                  <a:moveTo>
                    <a:pt x="0" y="0"/>
                  </a:moveTo>
                  <a:lnTo>
                    <a:pt x="3042631" y="0"/>
                  </a:lnTo>
                  <a:lnTo>
                    <a:pt x="3042631" y="2676248"/>
                  </a:lnTo>
                  <a:lnTo>
                    <a:pt x="0" y="2676248"/>
                  </a:lnTo>
                  <a:lnTo>
                    <a:pt x="0" y="0"/>
                  </a:lnTo>
                  <a:close/>
                </a:path>
              </a:pathLst>
            </a:custGeom>
            <a:blipFill>
              <a:blip r:embed="rId12"/>
              <a:stretch>
                <a:fillRect l="0" t="0" r="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alphaModFix amt="8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43190" y="397244"/>
            <a:ext cx="17129950" cy="9635597"/>
          </a:xfrm>
          <a:custGeom>
            <a:avLst/>
            <a:gdLst/>
            <a:ahLst/>
            <a:cxnLst/>
            <a:rect r="r" b="b" t="t" l="l"/>
            <a:pathLst>
              <a:path h="9635597" w="17129950">
                <a:moveTo>
                  <a:pt x="0" y="0"/>
                </a:moveTo>
                <a:lnTo>
                  <a:pt x="17129950" y="0"/>
                </a:lnTo>
                <a:lnTo>
                  <a:pt x="17129950" y="9635597"/>
                </a:lnTo>
                <a:lnTo>
                  <a:pt x="0" y="9635597"/>
                </a:lnTo>
                <a:lnTo>
                  <a:pt x="0" y="0"/>
                </a:lnTo>
                <a:close/>
              </a:path>
            </a:pathLst>
          </a:custGeom>
          <a:blipFill>
            <a:blip r:embed="rId4">
              <a:alphaModFix amt="6000"/>
              <a:extLst>
                <a:ext uri="{96DAC541-7B7A-43D3-8B79-37D633B846F1}">
                  <asvg:svgBlip xmlns:asvg="http://schemas.microsoft.com/office/drawing/2016/SVG/main" r:embed="rId5"/>
                </a:ext>
              </a:extLst>
            </a:blip>
            <a:stretch>
              <a:fillRect l="-95" t="0" r="0" b="-24562"/>
            </a:stretch>
          </a:blipFill>
        </p:spPr>
      </p:sp>
      <p:grpSp>
        <p:nvGrpSpPr>
          <p:cNvPr name="Group 4" id="4"/>
          <p:cNvGrpSpPr/>
          <p:nvPr/>
        </p:nvGrpSpPr>
        <p:grpSpPr>
          <a:xfrm rot="0">
            <a:off x="-849071" y="9258300"/>
            <a:ext cx="12727155" cy="774541"/>
            <a:chOff x="0" y="0"/>
            <a:chExt cx="3352008" cy="203994"/>
          </a:xfrm>
        </p:grpSpPr>
        <p:sp>
          <p:nvSpPr>
            <p:cNvPr name="Freeform 5" id="5"/>
            <p:cNvSpPr/>
            <p:nvPr/>
          </p:nvSpPr>
          <p:spPr>
            <a:xfrm flipH="false" flipV="false" rot="0">
              <a:off x="0" y="0"/>
              <a:ext cx="3352008" cy="203994"/>
            </a:xfrm>
            <a:custGeom>
              <a:avLst/>
              <a:gdLst/>
              <a:ahLst/>
              <a:cxnLst/>
              <a:rect r="r" b="b" t="t" l="l"/>
              <a:pathLst>
                <a:path h="203994" w="3352008">
                  <a:moveTo>
                    <a:pt x="0" y="0"/>
                  </a:moveTo>
                  <a:lnTo>
                    <a:pt x="3352008" y="0"/>
                  </a:lnTo>
                  <a:lnTo>
                    <a:pt x="3352008" y="203994"/>
                  </a:lnTo>
                  <a:lnTo>
                    <a:pt x="0" y="203994"/>
                  </a:lnTo>
                  <a:close/>
                </a:path>
              </a:pathLst>
            </a:custGeom>
            <a:solidFill>
              <a:srgbClr val="FF8000"/>
            </a:solidFill>
          </p:spPr>
        </p:sp>
        <p:sp>
          <p:nvSpPr>
            <p:cNvPr name="TextBox 6" id="6"/>
            <p:cNvSpPr txBox="true"/>
            <p:nvPr/>
          </p:nvSpPr>
          <p:spPr>
            <a:xfrm>
              <a:off x="0" y="-28575"/>
              <a:ext cx="3352008" cy="232569"/>
            </a:xfrm>
            <a:prstGeom prst="rect">
              <a:avLst/>
            </a:prstGeom>
          </p:spPr>
          <p:txBody>
            <a:bodyPr anchor="ctr" rtlCol="false" tIns="50800" lIns="50800" bIns="50800" rIns="50800"/>
            <a:lstStyle/>
            <a:p>
              <a:pPr algn="ctr">
                <a:lnSpc>
                  <a:spcPts val="2299"/>
                </a:lnSpc>
              </a:pPr>
            </a:p>
          </p:txBody>
        </p:sp>
      </p:grpSp>
      <p:sp>
        <p:nvSpPr>
          <p:cNvPr name="Freeform 7" id="7"/>
          <p:cNvSpPr/>
          <p:nvPr/>
        </p:nvSpPr>
        <p:spPr>
          <a:xfrm flipH="false" flipV="false" rot="0">
            <a:off x="9428825" y="9480061"/>
            <a:ext cx="484124" cy="331020"/>
          </a:xfrm>
          <a:custGeom>
            <a:avLst/>
            <a:gdLst/>
            <a:ahLst/>
            <a:cxnLst/>
            <a:rect r="r" b="b" t="t" l="l"/>
            <a:pathLst>
              <a:path h="331020" w="484124">
                <a:moveTo>
                  <a:pt x="0" y="0"/>
                </a:moveTo>
                <a:lnTo>
                  <a:pt x="484124" y="0"/>
                </a:lnTo>
                <a:lnTo>
                  <a:pt x="484124" y="331019"/>
                </a:lnTo>
                <a:lnTo>
                  <a:pt x="0" y="3310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522222" y="9480061"/>
            <a:ext cx="484124" cy="331020"/>
          </a:xfrm>
          <a:custGeom>
            <a:avLst/>
            <a:gdLst/>
            <a:ahLst/>
            <a:cxnLst/>
            <a:rect r="r" b="b" t="t" l="l"/>
            <a:pathLst>
              <a:path h="331020" w="484124">
                <a:moveTo>
                  <a:pt x="484124" y="0"/>
                </a:moveTo>
                <a:lnTo>
                  <a:pt x="0" y="0"/>
                </a:lnTo>
                <a:lnTo>
                  <a:pt x="0" y="331019"/>
                </a:lnTo>
                <a:lnTo>
                  <a:pt x="484124" y="331019"/>
                </a:lnTo>
                <a:lnTo>
                  <a:pt x="48412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006346" y="9480061"/>
            <a:ext cx="7538252" cy="1269670"/>
          </a:xfrm>
          <a:custGeom>
            <a:avLst/>
            <a:gdLst/>
            <a:ahLst/>
            <a:cxnLst/>
            <a:rect r="r" b="b" t="t" l="l"/>
            <a:pathLst>
              <a:path h="1269670" w="7538252">
                <a:moveTo>
                  <a:pt x="0" y="0"/>
                </a:moveTo>
                <a:lnTo>
                  <a:pt x="7538252" y="0"/>
                </a:lnTo>
                <a:lnTo>
                  <a:pt x="7538252" y="1269670"/>
                </a:lnTo>
                <a:lnTo>
                  <a:pt x="0" y="1269670"/>
                </a:lnTo>
                <a:lnTo>
                  <a:pt x="0" y="0"/>
                </a:lnTo>
                <a:close/>
              </a:path>
            </a:pathLst>
          </a:custGeom>
          <a:blipFill>
            <a:blip r:embed="rId8"/>
            <a:stretch>
              <a:fillRect l="0" t="-493717" r="0" b="0"/>
            </a:stretch>
          </a:blipFill>
        </p:spPr>
      </p:sp>
      <p:sp>
        <p:nvSpPr>
          <p:cNvPr name="TextBox 10" id="10"/>
          <p:cNvSpPr txBox="true"/>
          <p:nvPr/>
        </p:nvSpPr>
        <p:spPr>
          <a:xfrm rot="0">
            <a:off x="509111" y="3731608"/>
            <a:ext cx="9268778" cy="3705225"/>
          </a:xfrm>
          <a:prstGeom prst="rect">
            <a:avLst/>
          </a:prstGeom>
        </p:spPr>
        <p:txBody>
          <a:bodyPr anchor="t" rtlCol="false" tIns="0" lIns="0" bIns="0" rIns="0">
            <a:spAutoFit/>
          </a:bodyPr>
          <a:lstStyle/>
          <a:p>
            <a:pPr algn="ctr" marL="0" indent="0" lvl="0">
              <a:lnSpc>
                <a:spcPts val="4800"/>
              </a:lnSpc>
              <a:spcBef>
                <a:spcPct val="0"/>
              </a:spcBef>
            </a:pPr>
            <a:r>
              <a:rPr lang="en-US" sz="4000">
                <a:solidFill>
                  <a:srgbClr val="000000"/>
                </a:solidFill>
                <a:latin typeface="Poppins"/>
              </a:rPr>
              <a:t>"It is “trust” that gives us the audacity and inner freedom that we experienced, not hesitating to freely and humbly express our convergences, differences, desires and questions."</a:t>
            </a:r>
          </a:p>
        </p:txBody>
      </p:sp>
      <p:grpSp>
        <p:nvGrpSpPr>
          <p:cNvPr name="Group 11" id="11"/>
          <p:cNvGrpSpPr/>
          <p:nvPr/>
        </p:nvGrpSpPr>
        <p:grpSpPr>
          <a:xfrm rot="0">
            <a:off x="-849071" y="579692"/>
            <a:ext cx="7170514" cy="972316"/>
            <a:chOff x="0" y="0"/>
            <a:chExt cx="9560686" cy="1296421"/>
          </a:xfrm>
        </p:grpSpPr>
        <p:grpSp>
          <p:nvGrpSpPr>
            <p:cNvPr name="Group 12" id="12"/>
            <p:cNvGrpSpPr/>
            <p:nvPr/>
          </p:nvGrpSpPr>
          <p:grpSpPr>
            <a:xfrm rot="0">
              <a:off x="0" y="0"/>
              <a:ext cx="9560686" cy="1296421"/>
              <a:chOff x="0" y="0"/>
              <a:chExt cx="2274348" cy="308400"/>
            </a:xfrm>
          </p:grpSpPr>
          <p:sp>
            <p:nvSpPr>
              <p:cNvPr name="Freeform 13" id="13"/>
              <p:cNvSpPr/>
              <p:nvPr/>
            </p:nvSpPr>
            <p:spPr>
              <a:xfrm flipH="false" flipV="false" rot="0">
                <a:off x="0" y="0"/>
                <a:ext cx="2274348" cy="308400"/>
              </a:xfrm>
              <a:custGeom>
                <a:avLst/>
                <a:gdLst/>
                <a:ahLst/>
                <a:cxnLst/>
                <a:rect r="r" b="b" t="t" l="l"/>
                <a:pathLst>
                  <a:path h="308400" w="2274348">
                    <a:moveTo>
                      <a:pt x="0" y="0"/>
                    </a:moveTo>
                    <a:lnTo>
                      <a:pt x="2274348" y="0"/>
                    </a:lnTo>
                    <a:lnTo>
                      <a:pt x="2274348" y="308400"/>
                    </a:lnTo>
                    <a:lnTo>
                      <a:pt x="0" y="308400"/>
                    </a:lnTo>
                    <a:close/>
                  </a:path>
                </a:pathLst>
              </a:custGeom>
              <a:solidFill>
                <a:srgbClr val="FF8000"/>
              </a:solidFill>
            </p:spPr>
          </p:sp>
          <p:sp>
            <p:nvSpPr>
              <p:cNvPr name="TextBox 14" id="14"/>
              <p:cNvSpPr txBox="true"/>
              <p:nvPr/>
            </p:nvSpPr>
            <p:spPr>
              <a:xfrm>
                <a:off x="0" y="-57150"/>
                <a:ext cx="2274348" cy="365550"/>
              </a:xfrm>
              <a:prstGeom prst="rect">
                <a:avLst/>
              </a:prstGeom>
            </p:spPr>
            <p:txBody>
              <a:bodyPr anchor="ctr" rtlCol="false" tIns="54046" lIns="54046" bIns="54046" rIns="54046"/>
              <a:lstStyle/>
              <a:p>
                <a:pPr algn="ctr">
                  <a:lnSpc>
                    <a:spcPts val="3218"/>
                  </a:lnSpc>
                </a:pPr>
              </a:p>
            </p:txBody>
          </p:sp>
        </p:grpSp>
        <p:sp>
          <p:nvSpPr>
            <p:cNvPr name="TextBox 15" id="15"/>
            <p:cNvSpPr txBox="true"/>
            <p:nvPr/>
          </p:nvSpPr>
          <p:spPr>
            <a:xfrm rot="0">
              <a:off x="2473890" y="141995"/>
              <a:ext cx="2806453" cy="501919"/>
            </a:xfrm>
            <a:prstGeom prst="rect">
              <a:avLst/>
            </a:prstGeom>
          </p:spPr>
          <p:txBody>
            <a:bodyPr anchor="t" rtlCol="false" tIns="0" lIns="0" bIns="0" rIns="0">
              <a:spAutoFit/>
            </a:bodyPr>
            <a:lstStyle/>
            <a:p>
              <a:pPr>
                <a:lnSpc>
                  <a:spcPts val="3133"/>
                </a:lnSpc>
              </a:pPr>
              <a:r>
                <a:rPr lang="en-US" sz="2238">
                  <a:solidFill>
                    <a:srgbClr val="FFFFFF"/>
                  </a:solidFill>
                  <a:latin typeface="Montserrat"/>
                </a:rPr>
                <a:t>#Synod2023</a:t>
              </a:r>
            </a:p>
          </p:txBody>
        </p:sp>
        <p:sp>
          <p:nvSpPr>
            <p:cNvPr name="Freeform 16" id="16"/>
            <p:cNvSpPr/>
            <p:nvPr/>
          </p:nvSpPr>
          <p:spPr>
            <a:xfrm flipH="false" flipV="false" rot="0">
              <a:off x="1326815" y="274952"/>
              <a:ext cx="1003152" cy="761141"/>
            </a:xfrm>
            <a:custGeom>
              <a:avLst/>
              <a:gdLst/>
              <a:ahLst/>
              <a:cxnLst/>
              <a:rect r="r" b="b" t="t" l="l"/>
              <a:pathLst>
                <a:path h="761141" w="1003152">
                  <a:moveTo>
                    <a:pt x="0" y="0"/>
                  </a:moveTo>
                  <a:lnTo>
                    <a:pt x="1003152" y="0"/>
                  </a:lnTo>
                  <a:lnTo>
                    <a:pt x="1003152" y="761142"/>
                  </a:lnTo>
                  <a:lnTo>
                    <a:pt x="0" y="7611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2503695" y="607898"/>
              <a:ext cx="6673143" cy="487899"/>
            </a:xfrm>
            <a:prstGeom prst="rect">
              <a:avLst/>
            </a:prstGeom>
          </p:spPr>
          <p:txBody>
            <a:bodyPr anchor="t" rtlCol="false" tIns="0" lIns="0" bIns="0" rIns="0">
              <a:spAutoFit/>
            </a:bodyPr>
            <a:lstStyle/>
            <a:p>
              <a:pPr>
                <a:lnSpc>
                  <a:spcPts val="3108"/>
                </a:lnSpc>
              </a:pPr>
              <a:r>
                <a:rPr lang="en-US" sz="2220">
                  <a:solidFill>
                    <a:srgbClr val="FFFFFF"/>
                  </a:solidFill>
                  <a:latin typeface="Montserrat Bold"/>
                </a:rPr>
                <a:t>Letter to the to the people of God</a:t>
              </a:r>
            </a:p>
          </p:txBody>
        </p:sp>
      </p:grpSp>
      <p:grpSp>
        <p:nvGrpSpPr>
          <p:cNvPr name="Group 18" id="18"/>
          <p:cNvGrpSpPr/>
          <p:nvPr/>
        </p:nvGrpSpPr>
        <p:grpSpPr>
          <a:xfrm rot="0">
            <a:off x="7826698" y="-807433"/>
            <a:ext cx="2460302" cy="3272467"/>
            <a:chOff x="0" y="0"/>
            <a:chExt cx="446057" cy="593304"/>
          </a:xfrm>
        </p:grpSpPr>
        <p:sp>
          <p:nvSpPr>
            <p:cNvPr name="Freeform 19" id="19"/>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0" id="20"/>
            <p:cNvSpPr txBox="true"/>
            <p:nvPr/>
          </p:nvSpPr>
          <p:spPr>
            <a:xfrm>
              <a:off x="0" y="-57150"/>
              <a:ext cx="446057" cy="650454"/>
            </a:xfrm>
            <a:prstGeom prst="rect">
              <a:avLst/>
            </a:prstGeom>
          </p:spPr>
          <p:txBody>
            <a:bodyPr anchor="ctr" rtlCol="false" tIns="73796" lIns="73796" bIns="73796" rIns="73796"/>
            <a:lstStyle/>
            <a:p>
              <a:pPr algn="ctr">
                <a:lnSpc>
                  <a:spcPts val="3218"/>
                </a:lnSpc>
              </a:pPr>
            </a:p>
          </p:txBody>
        </p:sp>
      </p:grpSp>
      <p:sp>
        <p:nvSpPr>
          <p:cNvPr name="Freeform 21" id="21"/>
          <p:cNvSpPr/>
          <p:nvPr/>
        </p:nvSpPr>
        <p:spPr>
          <a:xfrm flipH="false" flipV="false" rot="0">
            <a:off x="7826698" y="2465034"/>
            <a:ext cx="2460302" cy="399799"/>
          </a:xfrm>
          <a:custGeom>
            <a:avLst/>
            <a:gdLst/>
            <a:ahLst/>
            <a:cxnLst/>
            <a:rect r="r" b="b" t="t" l="l"/>
            <a:pathLst>
              <a:path h="399799" w="2460302">
                <a:moveTo>
                  <a:pt x="0" y="0"/>
                </a:moveTo>
                <a:lnTo>
                  <a:pt x="2460302" y="0"/>
                </a:lnTo>
                <a:lnTo>
                  <a:pt x="2460302" y="399799"/>
                </a:lnTo>
                <a:lnTo>
                  <a:pt x="0" y="399799"/>
                </a:lnTo>
                <a:lnTo>
                  <a:pt x="0" y="0"/>
                </a:lnTo>
                <a:close/>
              </a:path>
            </a:pathLst>
          </a:custGeom>
          <a:blipFill>
            <a:blip r:embed="rId11"/>
            <a:stretch>
              <a:fillRect l="0" t="0" r="0" b="0"/>
            </a:stretch>
          </a:blipFill>
        </p:spPr>
      </p:sp>
      <p:grpSp>
        <p:nvGrpSpPr>
          <p:cNvPr name="Group 22" id="22"/>
          <p:cNvGrpSpPr/>
          <p:nvPr/>
        </p:nvGrpSpPr>
        <p:grpSpPr>
          <a:xfrm rot="0">
            <a:off x="7900162" y="-709717"/>
            <a:ext cx="2313373" cy="3077035"/>
            <a:chOff x="0" y="0"/>
            <a:chExt cx="3084497" cy="4102714"/>
          </a:xfrm>
        </p:grpSpPr>
        <p:grpSp>
          <p:nvGrpSpPr>
            <p:cNvPr name="Group 23" id="23"/>
            <p:cNvGrpSpPr/>
            <p:nvPr/>
          </p:nvGrpSpPr>
          <p:grpSpPr>
            <a:xfrm rot="0">
              <a:off x="0" y="0"/>
              <a:ext cx="3084497" cy="4102714"/>
              <a:chOff x="0" y="0"/>
              <a:chExt cx="446057" cy="593304"/>
            </a:xfrm>
          </p:grpSpPr>
          <p:sp>
            <p:nvSpPr>
              <p:cNvPr name="Freeform 24" id="24"/>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5" id="25"/>
              <p:cNvSpPr txBox="true"/>
              <p:nvPr/>
            </p:nvSpPr>
            <p:spPr>
              <a:xfrm>
                <a:off x="0" y="-57150"/>
                <a:ext cx="446057" cy="650454"/>
              </a:xfrm>
              <a:prstGeom prst="rect">
                <a:avLst/>
              </a:prstGeom>
            </p:spPr>
            <p:txBody>
              <a:bodyPr anchor="ctr" rtlCol="false" tIns="50800" lIns="50800" bIns="50800" rIns="50800"/>
              <a:lstStyle/>
              <a:p>
                <a:pPr algn="ctr">
                  <a:lnSpc>
                    <a:spcPts val="3218"/>
                  </a:lnSpc>
                </a:pPr>
              </a:p>
            </p:txBody>
          </p:sp>
        </p:grpSp>
        <p:sp>
          <p:nvSpPr>
            <p:cNvPr name="Freeform 26" id="26"/>
            <p:cNvSpPr/>
            <p:nvPr/>
          </p:nvSpPr>
          <p:spPr>
            <a:xfrm flipH="false" flipV="false" rot="0">
              <a:off x="41866" y="1249008"/>
              <a:ext cx="3042631" cy="2676248"/>
            </a:xfrm>
            <a:custGeom>
              <a:avLst/>
              <a:gdLst/>
              <a:ahLst/>
              <a:cxnLst/>
              <a:rect r="r" b="b" t="t" l="l"/>
              <a:pathLst>
                <a:path h="2676248" w="3042631">
                  <a:moveTo>
                    <a:pt x="0" y="0"/>
                  </a:moveTo>
                  <a:lnTo>
                    <a:pt x="3042631" y="0"/>
                  </a:lnTo>
                  <a:lnTo>
                    <a:pt x="3042631" y="2676248"/>
                  </a:lnTo>
                  <a:lnTo>
                    <a:pt x="0" y="2676248"/>
                  </a:lnTo>
                  <a:lnTo>
                    <a:pt x="0" y="0"/>
                  </a:lnTo>
                  <a:close/>
                </a:path>
              </a:pathLst>
            </a:custGeom>
            <a:blipFill>
              <a:blip r:embed="rId12"/>
              <a:stretch>
                <a:fillRect l="0" t="0" r="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alphaModFix amt="8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43190" y="397244"/>
            <a:ext cx="17129950" cy="9635597"/>
          </a:xfrm>
          <a:custGeom>
            <a:avLst/>
            <a:gdLst/>
            <a:ahLst/>
            <a:cxnLst/>
            <a:rect r="r" b="b" t="t" l="l"/>
            <a:pathLst>
              <a:path h="9635597" w="17129950">
                <a:moveTo>
                  <a:pt x="0" y="0"/>
                </a:moveTo>
                <a:lnTo>
                  <a:pt x="17129950" y="0"/>
                </a:lnTo>
                <a:lnTo>
                  <a:pt x="17129950" y="9635597"/>
                </a:lnTo>
                <a:lnTo>
                  <a:pt x="0" y="9635597"/>
                </a:lnTo>
                <a:lnTo>
                  <a:pt x="0" y="0"/>
                </a:lnTo>
                <a:close/>
              </a:path>
            </a:pathLst>
          </a:custGeom>
          <a:blipFill>
            <a:blip r:embed="rId4">
              <a:alphaModFix amt="6000"/>
              <a:extLst>
                <a:ext uri="{96DAC541-7B7A-43D3-8B79-37D633B846F1}">
                  <asvg:svgBlip xmlns:asvg="http://schemas.microsoft.com/office/drawing/2016/SVG/main" r:embed="rId5"/>
                </a:ext>
              </a:extLst>
            </a:blip>
            <a:stretch>
              <a:fillRect l="-95" t="0" r="0" b="-24562"/>
            </a:stretch>
          </a:blipFill>
        </p:spPr>
      </p:sp>
      <p:grpSp>
        <p:nvGrpSpPr>
          <p:cNvPr name="Group 4" id="4"/>
          <p:cNvGrpSpPr/>
          <p:nvPr/>
        </p:nvGrpSpPr>
        <p:grpSpPr>
          <a:xfrm rot="0">
            <a:off x="-849071" y="9258300"/>
            <a:ext cx="12727155" cy="774541"/>
            <a:chOff x="0" y="0"/>
            <a:chExt cx="3352008" cy="203994"/>
          </a:xfrm>
        </p:grpSpPr>
        <p:sp>
          <p:nvSpPr>
            <p:cNvPr name="Freeform 5" id="5"/>
            <p:cNvSpPr/>
            <p:nvPr/>
          </p:nvSpPr>
          <p:spPr>
            <a:xfrm flipH="false" flipV="false" rot="0">
              <a:off x="0" y="0"/>
              <a:ext cx="3352008" cy="203994"/>
            </a:xfrm>
            <a:custGeom>
              <a:avLst/>
              <a:gdLst/>
              <a:ahLst/>
              <a:cxnLst/>
              <a:rect r="r" b="b" t="t" l="l"/>
              <a:pathLst>
                <a:path h="203994" w="3352008">
                  <a:moveTo>
                    <a:pt x="0" y="0"/>
                  </a:moveTo>
                  <a:lnTo>
                    <a:pt x="3352008" y="0"/>
                  </a:lnTo>
                  <a:lnTo>
                    <a:pt x="3352008" y="203994"/>
                  </a:lnTo>
                  <a:lnTo>
                    <a:pt x="0" y="203994"/>
                  </a:lnTo>
                  <a:close/>
                </a:path>
              </a:pathLst>
            </a:custGeom>
            <a:solidFill>
              <a:srgbClr val="FF8000"/>
            </a:solidFill>
          </p:spPr>
        </p:sp>
        <p:sp>
          <p:nvSpPr>
            <p:cNvPr name="TextBox 6" id="6"/>
            <p:cNvSpPr txBox="true"/>
            <p:nvPr/>
          </p:nvSpPr>
          <p:spPr>
            <a:xfrm>
              <a:off x="0" y="-28575"/>
              <a:ext cx="3352008" cy="232569"/>
            </a:xfrm>
            <a:prstGeom prst="rect">
              <a:avLst/>
            </a:prstGeom>
          </p:spPr>
          <p:txBody>
            <a:bodyPr anchor="ctr" rtlCol="false" tIns="50800" lIns="50800" bIns="50800" rIns="50800"/>
            <a:lstStyle/>
            <a:p>
              <a:pPr algn="ctr">
                <a:lnSpc>
                  <a:spcPts val="2299"/>
                </a:lnSpc>
              </a:pPr>
            </a:p>
          </p:txBody>
        </p:sp>
      </p:grpSp>
      <p:sp>
        <p:nvSpPr>
          <p:cNvPr name="Freeform 7" id="7"/>
          <p:cNvSpPr/>
          <p:nvPr/>
        </p:nvSpPr>
        <p:spPr>
          <a:xfrm flipH="false" flipV="false" rot="0">
            <a:off x="9428825" y="9480061"/>
            <a:ext cx="484124" cy="331020"/>
          </a:xfrm>
          <a:custGeom>
            <a:avLst/>
            <a:gdLst/>
            <a:ahLst/>
            <a:cxnLst/>
            <a:rect r="r" b="b" t="t" l="l"/>
            <a:pathLst>
              <a:path h="331020" w="484124">
                <a:moveTo>
                  <a:pt x="0" y="0"/>
                </a:moveTo>
                <a:lnTo>
                  <a:pt x="484124" y="0"/>
                </a:lnTo>
                <a:lnTo>
                  <a:pt x="484124" y="331019"/>
                </a:lnTo>
                <a:lnTo>
                  <a:pt x="0" y="3310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522222" y="9480061"/>
            <a:ext cx="484124" cy="331020"/>
          </a:xfrm>
          <a:custGeom>
            <a:avLst/>
            <a:gdLst/>
            <a:ahLst/>
            <a:cxnLst/>
            <a:rect r="r" b="b" t="t" l="l"/>
            <a:pathLst>
              <a:path h="331020" w="484124">
                <a:moveTo>
                  <a:pt x="484124" y="0"/>
                </a:moveTo>
                <a:lnTo>
                  <a:pt x="0" y="0"/>
                </a:lnTo>
                <a:lnTo>
                  <a:pt x="0" y="331019"/>
                </a:lnTo>
                <a:lnTo>
                  <a:pt x="484124" y="331019"/>
                </a:lnTo>
                <a:lnTo>
                  <a:pt x="48412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006346" y="9480061"/>
            <a:ext cx="7538252" cy="1269670"/>
          </a:xfrm>
          <a:custGeom>
            <a:avLst/>
            <a:gdLst/>
            <a:ahLst/>
            <a:cxnLst/>
            <a:rect r="r" b="b" t="t" l="l"/>
            <a:pathLst>
              <a:path h="1269670" w="7538252">
                <a:moveTo>
                  <a:pt x="0" y="0"/>
                </a:moveTo>
                <a:lnTo>
                  <a:pt x="7538252" y="0"/>
                </a:lnTo>
                <a:lnTo>
                  <a:pt x="7538252" y="1269670"/>
                </a:lnTo>
                <a:lnTo>
                  <a:pt x="0" y="1269670"/>
                </a:lnTo>
                <a:lnTo>
                  <a:pt x="0" y="0"/>
                </a:lnTo>
                <a:close/>
              </a:path>
            </a:pathLst>
          </a:custGeom>
          <a:blipFill>
            <a:blip r:embed="rId8"/>
            <a:stretch>
              <a:fillRect l="0" t="-493717" r="0" b="0"/>
            </a:stretch>
          </a:blipFill>
        </p:spPr>
      </p:sp>
      <p:sp>
        <p:nvSpPr>
          <p:cNvPr name="TextBox 10" id="10"/>
          <p:cNvSpPr txBox="true"/>
          <p:nvPr/>
        </p:nvSpPr>
        <p:spPr>
          <a:xfrm rot="0">
            <a:off x="644171" y="3191934"/>
            <a:ext cx="9268778" cy="4610100"/>
          </a:xfrm>
          <a:prstGeom prst="rect">
            <a:avLst/>
          </a:prstGeom>
        </p:spPr>
        <p:txBody>
          <a:bodyPr anchor="t" rtlCol="false" tIns="0" lIns="0" bIns="0" rIns="0">
            <a:spAutoFit/>
          </a:bodyPr>
          <a:lstStyle/>
          <a:p>
            <a:pPr algn="ctr" marL="0" indent="0" lvl="0">
              <a:lnSpc>
                <a:spcPts val="4560"/>
              </a:lnSpc>
              <a:spcBef>
                <a:spcPct val="0"/>
              </a:spcBef>
            </a:pPr>
            <a:r>
              <a:rPr lang="en-US" sz="3800">
                <a:solidFill>
                  <a:srgbClr val="000000"/>
                </a:solidFill>
                <a:latin typeface="Poppins"/>
              </a:rPr>
              <a:t>"We hope that the months leading to the second session in October 2024 will allow everyone to concretely participate in the dynamism of missionary communion indicated by the word "synod". This is not about ideology, but about an experience rooted in the apostolic tradition."</a:t>
            </a:r>
          </a:p>
        </p:txBody>
      </p:sp>
      <p:grpSp>
        <p:nvGrpSpPr>
          <p:cNvPr name="Group 11" id="11"/>
          <p:cNvGrpSpPr/>
          <p:nvPr/>
        </p:nvGrpSpPr>
        <p:grpSpPr>
          <a:xfrm rot="0">
            <a:off x="-849071" y="579692"/>
            <a:ext cx="7170514" cy="972316"/>
            <a:chOff x="0" y="0"/>
            <a:chExt cx="9560686" cy="1296421"/>
          </a:xfrm>
        </p:grpSpPr>
        <p:grpSp>
          <p:nvGrpSpPr>
            <p:cNvPr name="Group 12" id="12"/>
            <p:cNvGrpSpPr/>
            <p:nvPr/>
          </p:nvGrpSpPr>
          <p:grpSpPr>
            <a:xfrm rot="0">
              <a:off x="0" y="0"/>
              <a:ext cx="9560686" cy="1296421"/>
              <a:chOff x="0" y="0"/>
              <a:chExt cx="2274348" cy="308400"/>
            </a:xfrm>
          </p:grpSpPr>
          <p:sp>
            <p:nvSpPr>
              <p:cNvPr name="Freeform 13" id="13"/>
              <p:cNvSpPr/>
              <p:nvPr/>
            </p:nvSpPr>
            <p:spPr>
              <a:xfrm flipH="false" flipV="false" rot="0">
                <a:off x="0" y="0"/>
                <a:ext cx="2274348" cy="308400"/>
              </a:xfrm>
              <a:custGeom>
                <a:avLst/>
                <a:gdLst/>
                <a:ahLst/>
                <a:cxnLst/>
                <a:rect r="r" b="b" t="t" l="l"/>
                <a:pathLst>
                  <a:path h="308400" w="2274348">
                    <a:moveTo>
                      <a:pt x="0" y="0"/>
                    </a:moveTo>
                    <a:lnTo>
                      <a:pt x="2274348" y="0"/>
                    </a:lnTo>
                    <a:lnTo>
                      <a:pt x="2274348" y="308400"/>
                    </a:lnTo>
                    <a:lnTo>
                      <a:pt x="0" y="308400"/>
                    </a:lnTo>
                    <a:close/>
                  </a:path>
                </a:pathLst>
              </a:custGeom>
              <a:solidFill>
                <a:srgbClr val="FF8000"/>
              </a:solidFill>
            </p:spPr>
          </p:sp>
          <p:sp>
            <p:nvSpPr>
              <p:cNvPr name="TextBox 14" id="14"/>
              <p:cNvSpPr txBox="true"/>
              <p:nvPr/>
            </p:nvSpPr>
            <p:spPr>
              <a:xfrm>
                <a:off x="0" y="-57150"/>
                <a:ext cx="2274348" cy="365550"/>
              </a:xfrm>
              <a:prstGeom prst="rect">
                <a:avLst/>
              </a:prstGeom>
            </p:spPr>
            <p:txBody>
              <a:bodyPr anchor="ctr" rtlCol="false" tIns="54046" lIns="54046" bIns="54046" rIns="54046"/>
              <a:lstStyle/>
              <a:p>
                <a:pPr algn="ctr">
                  <a:lnSpc>
                    <a:spcPts val="3218"/>
                  </a:lnSpc>
                </a:pPr>
              </a:p>
            </p:txBody>
          </p:sp>
        </p:grpSp>
        <p:sp>
          <p:nvSpPr>
            <p:cNvPr name="TextBox 15" id="15"/>
            <p:cNvSpPr txBox="true"/>
            <p:nvPr/>
          </p:nvSpPr>
          <p:spPr>
            <a:xfrm rot="0">
              <a:off x="2473890" y="141995"/>
              <a:ext cx="2806453" cy="501919"/>
            </a:xfrm>
            <a:prstGeom prst="rect">
              <a:avLst/>
            </a:prstGeom>
          </p:spPr>
          <p:txBody>
            <a:bodyPr anchor="t" rtlCol="false" tIns="0" lIns="0" bIns="0" rIns="0">
              <a:spAutoFit/>
            </a:bodyPr>
            <a:lstStyle/>
            <a:p>
              <a:pPr>
                <a:lnSpc>
                  <a:spcPts val="3133"/>
                </a:lnSpc>
              </a:pPr>
              <a:r>
                <a:rPr lang="en-US" sz="2238">
                  <a:solidFill>
                    <a:srgbClr val="FFFFFF"/>
                  </a:solidFill>
                  <a:latin typeface="Montserrat"/>
                </a:rPr>
                <a:t>#Synod2023</a:t>
              </a:r>
            </a:p>
          </p:txBody>
        </p:sp>
        <p:sp>
          <p:nvSpPr>
            <p:cNvPr name="Freeform 16" id="16"/>
            <p:cNvSpPr/>
            <p:nvPr/>
          </p:nvSpPr>
          <p:spPr>
            <a:xfrm flipH="false" flipV="false" rot="0">
              <a:off x="1326815" y="274952"/>
              <a:ext cx="1003152" cy="761141"/>
            </a:xfrm>
            <a:custGeom>
              <a:avLst/>
              <a:gdLst/>
              <a:ahLst/>
              <a:cxnLst/>
              <a:rect r="r" b="b" t="t" l="l"/>
              <a:pathLst>
                <a:path h="761141" w="1003152">
                  <a:moveTo>
                    <a:pt x="0" y="0"/>
                  </a:moveTo>
                  <a:lnTo>
                    <a:pt x="1003152" y="0"/>
                  </a:lnTo>
                  <a:lnTo>
                    <a:pt x="1003152" y="761142"/>
                  </a:lnTo>
                  <a:lnTo>
                    <a:pt x="0" y="7611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2503695" y="607898"/>
              <a:ext cx="6673143" cy="487899"/>
            </a:xfrm>
            <a:prstGeom prst="rect">
              <a:avLst/>
            </a:prstGeom>
          </p:spPr>
          <p:txBody>
            <a:bodyPr anchor="t" rtlCol="false" tIns="0" lIns="0" bIns="0" rIns="0">
              <a:spAutoFit/>
            </a:bodyPr>
            <a:lstStyle/>
            <a:p>
              <a:pPr>
                <a:lnSpc>
                  <a:spcPts val="3108"/>
                </a:lnSpc>
              </a:pPr>
              <a:r>
                <a:rPr lang="en-US" sz="2220">
                  <a:solidFill>
                    <a:srgbClr val="FFFFFF"/>
                  </a:solidFill>
                  <a:latin typeface="Montserrat Bold"/>
                </a:rPr>
                <a:t>Letter to the to the people of God</a:t>
              </a:r>
            </a:p>
          </p:txBody>
        </p:sp>
      </p:grpSp>
      <p:grpSp>
        <p:nvGrpSpPr>
          <p:cNvPr name="Group 18" id="18"/>
          <p:cNvGrpSpPr/>
          <p:nvPr/>
        </p:nvGrpSpPr>
        <p:grpSpPr>
          <a:xfrm rot="0">
            <a:off x="7826698" y="-807433"/>
            <a:ext cx="2460302" cy="3272467"/>
            <a:chOff x="0" y="0"/>
            <a:chExt cx="446057" cy="593304"/>
          </a:xfrm>
        </p:grpSpPr>
        <p:sp>
          <p:nvSpPr>
            <p:cNvPr name="Freeform 19" id="19"/>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0" id="20"/>
            <p:cNvSpPr txBox="true"/>
            <p:nvPr/>
          </p:nvSpPr>
          <p:spPr>
            <a:xfrm>
              <a:off x="0" y="-57150"/>
              <a:ext cx="446057" cy="650454"/>
            </a:xfrm>
            <a:prstGeom prst="rect">
              <a:avLst/>
            </a:prstGeom>
          </p:spPr>
          <p:txBody>
            <a:bodyPr anchor="ctr" rtlCol="false" tIns="73796" lIns="73796" bIns="73796" rIns="73796"/>
            <a:lstStyle/>
            <a:p>
              <a:pPr algn="ctr">
                <a:lnSpc>
                  <a:spcPts val="3218"/>
                </a:lnSpc>
              </a:pPr>
            </a:p>
          </p:txBody>
        </p:sp>
      </p:grpSp>
      <p:sp>
        <p:nvSpPr>
          <p:cNvPr name="Freeform 21" id="21"/>
          <p:cNvSpPr/>
          <p:nvPr/>
        </p:nvSpPr>
        <p:spPr>
          <a:xfrm flipH="false" flipV="false" rot="0">
            <a:off x="7826698" y="2465034"/>
            <a:ext cx="2460302" cy="399799"/>
          </a:xfrm>
          <a:custGeom>
            <a:avLst/>
            <a:gdLst/>
            <a:ahLst/>
            <a:cxnLst/>
            <a:rect r="r" b="b" t="t" l="l"/>
            <a:pathLst>
              <a:path h="399799" w="2460302">
                <a:moveTo>
                  <a:pt x="0" y="0"/>
                </a:moveTo>
                <a:lnTo>
                  <a:pt x="2460302" y="0"/>
                </a:lnTo>
                <a:lnTo>
                  <a:pt x="2460302" y="399799"/>
                </a:lnTo>
                <a:lnTo>
                  <a:pt x="0" y="399799"/>
                </a:lnTo>
                <a:lnTo>
                  <a:pt x="0" y="0"/>
                </a:lnTo>
                <a:close/>
              </a:path>
            </a:pathLst>
          </a:custGeom>
          <a:blipFill>
            <a:blip r:embed="rId11"/>
            <a:stretch>
              <a:fillRect l="0" t="0" r="0" b="0"/>
            </a:stretch>
          </a:blipFill>
        </p:spPr>
      </p:sp>
      <p:grpSp>
        <p:nvGrpSpPr>
          <p:cNvPr name="Group 22" id="22"/>
          <p:cNvGrpSpPr/>
          <p:nvPr/>
        </p:nvGrpSpPr>
        <p:grpSpPr>
          <a:xfrm rot="0">
            <a:off x="7900162" y="-709717"/>
            <a:ext cx="2313373" cy="3077035"/>
            <a:chOff x="0" y="0"/>
            <a:chExt cx="3084497" cy="4102714"/>
          </a:xfrm>
        </p:grpSpPr>
        <p:grpSp>
          <p:nvGrpSpPr>
            <p:cNvPr name="Group 23" id="23"/>
            <p:cNvGrpSpPr/>
            <p:nvPr/>
          </p:nvGrpSpPr>
          <p:grpSpPr>
            <a:xfrm rot="0">
              <a:off x="0" y="0"/>
              <a:ext cx="3084497" cy="4102714"/>
              <a:chOff x="0" y="0"/>
              <a:chExt cx="446057" cy="593304"/>
            </a:xfrm>
          </p:grpSpPr>
          <p:sp>
            <p:nvSpPr>
              <p:cNvPr name="Freeform 24" id="24"/>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5" id="25"/>
              <p:cNvSpPr txBox="true"/>
              <p:nvPr/>
            </p:nvSpPr>
            <p:spPr>
              <a:xfrm>
                <a:off x="0" y="-57150"/>
                <a:ext cx="446057" cy="650454"/>
              </a:xfrm>
              <a:prstGeom prst="rect">
                <a:avLst/>
              </a:prstGeom>
            </p:spPr>
            <p:txBody>
              <a:bodyPr anchor="ctr" rtlCol="false" tIns="50800" lIns="50800" bIns="50800" rIns="50800"/>
              <a:lstStyle/>
              <a:p>
                <a:pPr algn="ctr">
                  <a:lnSpc>
                    <a:spcPts val="3218"/>
                  </a:lnSpc>
                </a:pPr>
              </a:p>
            </p:txBody>
          </p:sp>
        </p:grpSp>
        <p:sp>
          <p:nvSpPr>
            <p:cNvPr name="Freeform 26" id="26"/>
            <p:cNvSpPr/>
            <p:nvPr/>
          </p:nvSpPr>
          <p:spPr>
            <a:xfrm flipH="false" flipV="false" rot="0">
              <a:off x="41866" y="1249008"/>
              <a:ext cx="3042631" cy="2676248"/>
            </a:xfrm>
            <a:custGeom>
              <a:avLst/>
              <a:gdLst/>
              <a:ahLst/>
              <a:cxnLst/>
              <a:rect r="r" b="b" t="t" l="l"/>
              <a:pathLst>
                <a:path h="2676248" w="3042631">
                  <a:moveTo>
                    <a:pt x="0" y="0"/>
                  </a:moveTo>
                  <a:lnTo>
                    <a:pt x="3042631" y="0"/>
                  </a:lnTo>
                  <a:lnTo>
                    <a:pt x="3042631" y="2676248"/>
                  </a:lnTo>
                  <a:lnTo>
                    <a:pt x="0" y="2676248"/>
                  </a:lnTo>
                  <a:lnTo>
                    <a:pt x="0" y="0"/>
                  </a:lnTo>
                  <a:close/>
                </a:path>
              </a:pathLst>
            </a:custGeom>
            <a:blipFill>
              <a:blip r:embed="rId12"/>
              <a:stretch>
                <a:fillRect l="0" t="0" r="0" b="0"/>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alphaModFix amt="8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43190" y="397244"/>
            <a:ext cx="17129950" cy="9635597"/>
          </a:xfrm>
          <a:custGeom>
            <a:avLst/>
            <a:gdLst/>
            <a:ahLst/>
            <a:cxnLst/>
            <a:rect r="r" b="b" t="t" l="l"/>
            <a:pathLst>
              <a:path h="9635597" w="17129950">
                <a:moveTo>
                  <a:pt x="0" y="0"/>
                </a:moveTo>
                <a:lnTo>
                  <a:pt x="17129950" y="0"/>
                </a:lnTo>
                <a:lnTo>
                  <a:pt x="17129950" y="9635597"/>
                </a:lnTo>
                <a:lnTo>
                  <a:pt x="0" y="9635597"/>
                </a:lnTo>
                <a:lnTo>
                  <a:pt x="0" y="0"/>
                </a:lnTo>
                <a:close/>
              </a:path>
            </a:pathLst>
          </a:custGeom>
          <a:blipFill>
            <a:blip r:embed="rId4">
              <a:alphaModFix amt="6000"/>
              <a:extLst>
                <a:ext uri="{96DAC541-7B7A-43D3-8B79-37D633B846F1}">
                  <asvg:svgBlip xmlns:asvg="http://schemas.microsoft.com/office/drawing/2016/SVG/main" r:embed="rId5"/>
                </a:ext>
              </a:extLst>
            </a:blip>
            <a:stretch>
              <a:fillRect l="-95" t="0" r="0" b="-24562"/>
            </a:stretch>
          </a:blipFill>
        </p:spPr>
      </p:sp>
      <p:grpSp>
        <p:nvGrpSpPr>
          <p:cNvPr name="Group 4" id="4"/>
          <p:cNvGrpSpPr/>
          <p:nvPr/>
        </p:nvGrpSpPr>
        <p:grpSpPr>
          <a:xfrm rot="0">
            <a:off x="-849071" y="9258300"/>
            <a:ext cx="12727155" cy="774541"/>
            <a:chOff x="0" y="0"/>
            <a:chExt cx="3352008" cy="203994"/>
          </a:xfrm>
        </p:grpSpPr>
        <p:sp>
          <p:nvSpPr>
            <p:cNvPr name="Freeform 5" id="5"/>
            <p:cNvSpPr/>
            <p:nvPr/>
          </p:nvSpPr>
          <p:spPr>
            <a:xfrm flipH="false" flipV="false" rot="0">
              <a:off x="0" y="0"/>
              <a:ext cx="3352008" cy="203994"/>
            </a:xfrm>
            <a:custGeom>
              <a:avLst/>
              <a:gdLst/>
              <a:ahLst/>
              <a:cxnLst/>
              <a:rect r="r" b="b" t="t" l="l"/>
              <a:pathLst>
                <a:path h="203994" w="3352008">
                  <a:moveTo>
                    <a:pt x="0" y="0"/>
                  </a:moveTo>
                  <a:lnTo>
                    <a:pt x="3352008" y="0"/>
                  </a:lnTo>
                  <a:lnTo>
                    <a:pt x="3352008" y="203994"/>
                  </a:lnTo>
                  <a:lnTo>
                    <a:pt x="0" y="203994"/>
                  </a:lnTo>
                  <a:close/>
                </a:path>
              </a:pathLst>
            </a:custGeom>
            <a:solidFill>
              <a:srgbClr val="FF8000"/>
            </a:solidFill>
          </p:spPr>
        </p:sp>
        <p:sp>
          <p:nvSpPr>
            <p:cNvPr name="TextBox 6" id="6"/>
            <p:cNvSpPr txBox="true"/>
            <p:nvPr/>
          </p:nvSpPr>
          <p:spPr>
            <a:xfrm>
              <a:off x="0" y="-28575"/>
              <a:ext cx="3352008" cy="232569"/>
            </a:xfrm>
            <a:prstGeom prst="rect">
              <a:avLst/>
            </a:prstGeom>
          </p:spPr>
          <p:txBody>
            <a:bodyPr anchor="ctr" rtlCol="false" tIns="50800" lIns="50800" bIns="50800" rIns="50800"/>
            <a:lstStyle/>
            <a:p>
              <a:pPr algn="ctr">
                <a:lnSpc>
                  <a:spcPts val="2299"/>
                </a:lnSpc>
              </a:pPr>
            </a:p>
          </p:txBody>
        </p:sp>
      </p:grpSp>
      <p:sp>
        <p:nvSpPr>
          <p:cNvPr name="Freeform 7" id="7"/>
          <p:cNvSpPr/>
          <p:nvPr/>
        </p:nvSpPr>
        <p:spPr>
          <a:xfrm flipH="false" flipV="false" rot="0">
            <a:off x="9428825" y="9480061"/>
            <a:ext cx="484124" cy="331020"/>
          </a:xfrm>
          <a:custGeom>
            <a:avLst/>
            <a:gdLst/>
            <a:ahLst/>
            <a:cxnLst/>
            <a:rect r="r" b="b" t="t" l="l"/>
            <a:pathLst>
              <a:path h="331020" w="484124">
                <a:moveTo>
                  <a:pt x="0" y="0"/>
                </a:moveTo>
                <a:lnTo>
                  <a:pt x="484124" y="0"/>
                </a:lnTo>
                <a:lnTo>
                  <a:pt x="484124" y="331019"/>
                </a:lnTo>
                <a:lnTo>
                  <a:pt x="0" y="3310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522222" y="9480061"/>
            <a:ext cx="484124" cy="331020"/>
          </a:xfrm>
          <a:custGeom>
            <a:avLst/>
            <a:gdLst/>
            <a:ahLst/>
            <a:cxnLst/>
            <a:rect r="r" b="b" t="t" l="l"/>
            <a:pathLst>
              <a:path h="331020" w="484124">
                <a:moveTo>
                  <a:pt x="484124" y="0"/>
                </a:moveTo>
                <a:lnTo>
                  <a:pt x="0" y="0"/>
                </a:lnTo>
                <a:lnTo>
                  <a:pt x="0" y="331019"/>
                </a:lnTo>
                <a:lnTo>
                  <a:pt x="484124" y="331019"/>
                </a:lnTo>
                <a:lnTo>
                  <a:pt x="48412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006346" y="9480061"/>
            <a:ext cx="7538252" cy="1269670"/>
          </a:xfrm>
          <a:custGeom>
            <a:avLst/>
            <a:gdLst/>
            <a:ahLst/>
            <a:cxnLst/>
            <a:rect r="r" b="b" t="t" l="l"/>
            <a:pathLst>
              <a:path h="1269670" w="7538252">
                <a:moveTo>
                  <a:pt x="0" y="0"/>
                </a:moveTo>
                <a:lnTo>
                  <a:pt x="7538252" y="0"/>
                </a:lnTo>
                <a:lnTo>
                  <a:pt x="7538252" y="1269670"/>
                </a:lnTo>
                <a:lnTo>
                  <a:pt x="0" y="1269670"/>
                </a:lnTo>
                <a:lnTo>
                  <a:pt x="0" y="0"/>
                </a:lnTo>
                <a:close/>
              </a:path>
            </a:pathLst>
          </a:custGeom>
          <a:blipFill>
            <a:blip r:embed="rId8"/>
            <a:stretch>
              <a:fillRect l="0" t="-493717" r="0" b="0"/>
            </a:stretch>
          </a:blipFill>
        </p:spPr>
      </p:sp>
      <p:sp>
        <p:nvSpPr>
          <p:cNvPr name="TextBox 10" id="10"/>
          <p:cNvSpPr txBox="true"/>
          <p:nvPr/>
        </p:nvSpPr>
        <p:spPr>
          <a:xfrm rot="0">
            <a:off x="644171" y="3182409"/>
            <a:ext cx="9268778" cy="4924425"/>
          </a:xfrm>
          <a:prstGeom prst="rect">
            <a:avLst/>
          </a:prstGeom>
        </p:spPr>
        <p:txBody>
          <a:bodyPr anchor="t" rtlCol="false" tIns="0" lIns="0" bIns="0" rIns="0">
            <a:spAutoFit/>
          </a:bodyPr>
          <a:lstStyle/>
          <a:p>
            <a:pPr algn="ctr" marL="0" indent="0" lvl="0">
              <a:lnSpc>
                <a:spcPts val="4800"/>
              </a:lnSpc>
              <a:spcBef>
                <a:spcPct val="0"/>
              </a:spcBef>
            </a:pPr>
            <a:r>
              <a:rPr lang="en-US" sz="4000">
                <a:solidFill>
                  <a:srgbClr val="000000"/>
                </a:solidFill>
                <a:latin typeface="Poppins"/>
              </a:rPr>
              <a:t>"Above all, the Church of our time has the duty to listen, in a spirit of conversion, to those who have been victims of abuse committed by members of the ecclesial body, and to commit herself concretely and structurally to ensuring that this does not happen again."</a:t>
            </a:r>
          </a:p>
        </p:txBody>
      </p:sp>
      <p:grpSp>
        <p:nvGrpSpPr>
          <p:cNvPr name="Group 11" id="11"/>
          <p:cNvGrpSpPr/>
          <p:nvPr/>
        </p:nvGrpSpPr>
        <p:grpSpPr>
          <a:xfrm rot="0">
            <a:off x="-849071" y="579692"/>
            <a:ext cx="7170514" cy="972316"/>
            <a:chOff x="0" y="0"/>
            <a:chExt cx="9560686" cy="1296421"/>
          </a:xfrm>
        </p:grpSpPr>
        <p:grpSp>
          <p:nvGrpSpPr>
            <p:cNvPr name="Group 12" id="12"/>
            <p:cNvGrpSpPr/>
            <p:nvPr/>
          </p:nvGrpSpPr>
          <p:grpSpPr>
            <a:xfrm rot="0">
              <a:off x="0" y="0"/>
              <a:ext cx="9560686" cy="1296421"/>
              <a:chOff x="0" y="0"/>
              <a:chExt cx="2274348" cy="308400"/>
            </a:xfrm>
          </p:grpSpPr>
          <p:sp>
            <p:nvSpPr>
              <p:cNvPr name="Freeform 13" id="13"/>
              <p:cNvSpPr/>
              <p:nvPr/>
            </p:nvSpPr>
            <p:spPr>
              <a:xfrm flipH="false" flipV="false" rot="0">
                <a:off x="0" y="0"/>
                <a:ext cx="2274348" cy="308400"/>
              </a:xfrm>
              <a:custGeom>
                <a:avLst/>
                <a:gdLst/>
                <a:ahLst/>
                <a:cxnLst/>
                <a:rect r="r" b="b" t="t" l="l"/>
                <a:pathLst>
                  <a:path h="308400" w="2274348">
                    <a:moveTo>
                      <a:pt x="0" y="0"/>
                    </a:moveTo>
                    <a:lnTo>
                      <a:pt x="2274348" y="0"/>
                    </a:lnTo>
                    <a:lnTo>
                      <a:pt x="2274348" y="308400"/>
                    </a:lnTo>
                    <a:lnTo>
                      <a:pt x="0" y="308400"/>
                    </a:lnTo>
                    <a:close/>
                  </a:path>
                </a:pathLst>
              </a:custGeom>
              <a:solidFill>
                <a:srgbClr val="FF8000"/>
              </a:solidFill>
            </p:spPr>
          </p:sp>
          <p:sp>
            <p:nvSpPr>
              <p:cNvPr name="TextBox 14" id="14"/>
              <p:cNvSpPr txBox="true"/>
              <p:nvPr/>
            </p:nvSpPr>
            <p:spPr>
              <a:xfrm>
                <a:off x="0" y="-57150"/>
                <a:ext cx="2274348" cy="365550"/>
              </a:xfrm>
              <a:prstGeom prst="rect">
                <a:avLst/>
              </a:prstGeom>
            </p:spPr>
            <p:txBody>
              <a:bodyPr anchor="ctr" rtlCol="false" tIns="54046" lIns="54046" bIns="54046" rIns="54046"/>
              <a:lstStyle/>
              <a:p>
                <a:pPr algn="ctr">
                  <a:lnSpc>
                    <a:spcPts val="3218"/>
                  </a:lnSpc>
                </a:pPr>
              </a:p>
            </p:txBody>
          </p:sp>
        </p:grpSp>
        <p:sp>
          <p:nvSpPr>
            <p:cNvPr name="TextBox 15" id="15"/>
            <p:cNvSpPr txBox="true"/>
            <p:nvPr/>
          </p:nvSpPr>
          <p:spPr>
            <a:xfrm rot="0">
              <a:off x="2473890" y="141995"/>
              <a:ext cx="2806453" cy="501919"/>
            </a:xfrm>
            <a:prstGeom prst="rect">
              <a:avLst/>
            </a:prstGeom>
          </p:spPr>
          <p:txBody>
            <a:bodyPr anchor="t" rtlCol="false" tIns="0" lIns="0" bIns="0" rIns="0">
              <a:spAutoFit/>
            </a:bodyPr>
            <a:lstStyle/>
            <a:p>
              <a:pPr>
                <a:lnSpc>
                  <a:spcPts val="3133"/>
                </a:lnSpc>
              </a:pPr>
              <a:r>
                <a:rPr lang="en-US" sz="2238">
                  <a:solidFill>
                    <a:srgbClr val="FFFFFF"/>
                  </a:solidFill>
                  <a:latin typeface="Montserrat"/>
                </a:rPr>
                <a:t>#Synod2023</a:t>
              </a:r>
            </a:p>
          </p:txBody>
        </p:sp>
        <p:sp>
          <p:nvSpPr>
            <p:cNvPr name="Freeform 16" id="16"/>
            <p:cNvSpPr/>
            <p:nvPr/>
          </p:nvSpPr>
          <p:spPr>
            <a:xfrm flipH="false" flipV="false" rot="0">
              <a:off x="1326815" y="274952"/>
              <a:ext cx="1003152" cy="761141"/>
            </a:xfrm>
            <a:custGeom>
              <a:avLst/>
              <a:gdLst/>
              <a:ahLst/>
              <a:cxnLst/>
              <a:rect r="r" b="b" t="t" l="l"/>
              <a:pathLst>
                <a:path h="761141" w="1003152">
                  <a:moveTo>
                    <a:pt x="0" y="0"/>
                  </a:moveTo>
                  <a:lnTo>
                    <a:pt x="1003152" y="0"/>
                  </a:lnTo>
                  <a:lnTo>
                    <a:pt x="1003152" y="761142"/>
                  </a:lnTo>
                  <a:lnTo>
                    <a:pt x="0" y="7611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2503695" y="607898"/>
              <a:ext cx="6673143" cy="487899"/>
            </a:xfrm>
            <a:prstGeom prst="rect">
              <a:avLst/>
            </a:prstGeom>
          </p:spPr>
          <p:txBody>
            <a:bodyPr anchor="t" rtlCol="false" tIns="0" lIns="0" bIns="0" rIns="0">
              <a:spAutoFit/>
            </a:bodyPr>
            <a:lstStyle/>
            <a:p>
              <a:pPr>
                <a:lnSpc>
                  <a:spcPts val="3108"/>
                </a:lnSpc>
              </a:pPr>
              <a:r>
                <a:rPr lang="en-US" sz="2220">
                  <a:solidFill>
                    <a:srgbClr val="FFFFFF"/>
                  </a:solidFill>
                  <a:latin typeface="Montserrat Bold"/>
                </a:rPr>
                <a:t>Letter to the to the people of God</a:t>
              </a:r>
            </a:p>
          </p:txBody>
        </p:sp>
      </p:grpSp>
      <p:grpSp>
        <p:nvGrpSpPr>
          <p:cNvPr name="Group 18" id="18"/>
          <p:cNvGrpSpPr/>
          <p:nvPr/>
        </p:nvGrpSpPr>
        <p:grpSpPr>
          <a:xfrm rot="0">
            <a:off x="7826698" y="-807433"/>
            <a:ext cx="2460302" cy="3272467"/>
            <a:chOff x="0" y="0"/>
            <a:chExt cx="446057" cy="593304"/>
          </a:xfrm>
        </p:grpSpPr>
        <p:sp>
          <p:nvSpPr>
            <p:cNvPr name="Freeform 19" id="19"/>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0" id="20"/>
            <p:cNvSpPr txBox="true"/>
            <p:nvPr/>
          </p:nvSpPr>
          <p:spPr>
            <a:xfrm>
              <a:off x="0" y="-57150"/>
              <a:ext cx="446057" cy="650454"/>
            </a:xfrm>
            <a:prstGeom prst="rect">
              <a:avLst/>
            </a:prstGeom>
          </p:spPr>
          <p:txBody>
            <a:bodyPr anchor="ctr" rtlCol="false" tIns="73796" lIns="73796" bIns="73796" rIns="73796"/>
            <a:lstStyle/>
            <a:p>
              <a:pPr algn="ctr">
                <a:lnSpc>
                  <a:spcPts val="3218"/>
                </a:lnSpc>
              </a:pPr>
            </a:p>
          </p:txBody>
        </p:sp>
      </p:grpSp>
      <p:sp>
        <p:nvSpPr>
          <p:cNvPr name="Freeform 21" id="21"/>
          <p:cNvSpPr/>
          <p:nvPr/>
        </p:nvSpPr>
        <p:spPr>
          <a:xfrm flipH="false" flipV="false" rot="0">
            <a:off x="7826698" y="2465034"/>
            <a:ext cx="2460302" cy="399799"/>
          </a:xfrm>
          <a:custGeom>
            <a:avLst/>
            <a:gdLst/>
            <a:ahLst/>
            <a:cxnLst/>
            <a:rect r="r" b="b" t="t" l="l"/>
            <a:pathLst>
              <a:path h="399799" w="2460302">
                <a:moveTo>
                  <a:pt x="0" y="0"/>
                </a:moveTo>
                <a:lnTo>
                  <a:pt x="2460302" y="0"/>
                </a:lnTo>
                <a:lnTo>
                  <a:pt x="2460302" y="399799"/>
                </a:lnTo>
                <a:lnTo>
                  <a:pt x="0" y="399799"/>
                </a:lnTo>
                <a:lnTo>
                  <a:pt x="0" y="0"/>
                </a:lnTo>
                <a:close/>
              </a:path>
            </a:pathLst>
          </a:custGeom>
          <a:blipFill>
            <a:blip r:embed="rId11"/>
            <a:stretch>
              <a:fillRect l="0" t="0" r="0" b="0"/>
            </a:stretch>
          </a:blipFill>
        </p:spPr>
      </p:sp>
      <p:grpSp>
        <p:nvGrpSpPr>
          <p:cNvPr name="Group 22" id="22"/>
          <p:cNvGrpSpPr/>
          <p:nvPr/>
        </p:nvGrpSpPr>
        <p:grpSpPr>
          <a:xfrm rot="0">
            <a:off x="7900162" y="-709717"/>
            <a:ext cx="2313373" cy="3077035"/>
            <a:chOff x="0" y="0"/>
            <a:chExt cx="3084497" cy="4102714"/>
          </a:xfrm>
        </p:grpSpPr>
        <p:grpSp>
          <p:nvGrpSpPr>
            <p:cNvPr name="Group 23" id="23"/>
            <p:cNvGrpSpPr/>
            <p:nvPr/>
          </p:nvGrpSpPr>
          <p:grpSpPr>
            <a:xfrm rot="0">
              <a:off x="0" y="0"/>
              <a:ext cx="3084497" cy="4102714"/>
              <a:chOff x="0" y="0"/>
              <a:chExt cx="446057" cy="593304"/>
            </a:xfrm>
          </p:grpSpPr>
          <p:sp>
            <p:nvSpPr>
              <p:cNvPr name="Freeform 24" id="24"/>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5" id="25"/>
              <p:cNvSpPr txBox="true"/>
              <p:nvPr/>
            </p:nvSpPr>
            <p:spPr>
              <a:xfrm>
                <a:off x="0" y="-57150"/>
                <a:ext cx="446057" cy="650454"/>
              </a:xfrm>
              <a:prstGeom prst="rect">
                <a:avLst/>
              </a:prstGeom>
            </p:spPr>
            <p:txBody>
              <a:bodyPr anchor="ctr" rtlCol="false" tIns="50800" lIns="50800" bIns="50800" rIns="50800"/>
              <a:lstStyle/>
              <a:p>
                <a:pPr algn="ctr">
                  <a:lnSpc>
                    <a:spcPts val="3218"/>
                  </a:lnSpc>
                </a:pPr>
              </a:p>
            </p:txBody>
          </p:sp>
        </p:grpSp>
        <p:sp>
          <p:nvSpPr>
            <p:cNvPr name="Freeform 26" id="26"/>
            <p:cNvSpPr/>
            <p:nvPr/>
          </p:nvSpPr>
          <p:spPr>
            <a:xfrm flipH="false" flipV="false" rot="0">
              <a:off x="41866" y="1249008"/>
              <a:ext cx="3042631" cy="2676248"/>
            </a:xfrm>
            <a:custGeom>
              <a:avLst/>
              <a:gdLst/>
              <a:ahLst/>
              <a:cxnLst/>
              <a:rect r="r" b="b" t="t" l="l"/>
              <a:pathLst>
                <a:path h="2676248" w="3042631">
                  <a:moveTo>
                    <a:pt x="0" y="0"/>
                  </a:moveTo>
                  <a:lnTo>
                    <a:pt x="3042631" y="0"/>
                  </a:lnTo>
                  <a:lnTo>
                    <a:pt x="3042631" y="2676248"/>
                  </a:lnTo>
                  <a:lnTo>
                    <a:pt x="0" y="2676248"/>
                  </a:lnTo>
                  <a:lnTo>
                    <a:pt x="0" y="0"/>
                  </a:lnTo>
                  <a:close/>
                </a:path>
              </a:pathLst>
            </a:custGeom>
            <a:blipFill>
              <a:blip r:embed="rId12"/>
              <a:stretch>
                <a:fillRect l="0" t="0" r="0" b="0"/>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alphaModFix amt="8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43190" y="397244"/>
            <a:ext cx="17129950" cy="9635597"/>
          </a:xfrm>
          <a:custGeom>
            <a:avLst/>
            <a:gdLst/>
            <a:ahLst/>
            <a:cxnLst/>
            <a:rect r="r" b="b" t="t" l="l"/>
            <a:pathLst>
              <a:path h="9635597" w="17129950">
                <a:moveTo>
                  <a:pt x="0" y="0"/>
                </a:moveTo>
                <a:lnTo>
                  <a:pt x="17129950" y="0"/>
                </a:lnTo>
                <a:lnTo>
                  <a:pt x="17129950" y="9635597"/>
                </a:lnTo>
                <a:lnTo>
                  <a:pt x="0" y="9635597"/>
                </a:lnTo>
                <a:lnTo>
                  <a:pt x="0" y="0"/>
                </a:lnTo>
                <a:close/>
              </a:path>
            </a:pathLst>
          </a:custGeom>
          <a:blipFill>
            <a:blip r:embed="rId4">
              <a:alphaModFix amt="6000"/>
              <a:extLst>
                <a:ext uri="{96DAC541-7B7A-43D3-8B79-37D633B846F1}">
                  <asvg:svgBlip xmlns:asvg="http://schemas.microsoft.com/office/drawing/2016/SVG/main" r:embed="rId5"/>
                </a:ext>
              </a:extLst>
            </a:blip>
            <a:stretch>
              <a:fillRect l="-95" t="0" r="0" b="-24562"/>
            </a:stretch>
          </a:blipFill>
        </p:spPr>
      </p:sp>
      <p:grpSp>
        <p:nvGrpSpPr>
          <p:cNvPr name="Group 4" id="4"/>
          <p:cNvGrpSpPr/>
          <p:nvPr/>
        </p:nvGrpSpPr>
        <p:grpSpPr>
          <a:xfrm rot="0">
            <a:off x="-849071" y="9258300"/>
            <a:ext cx="12727155" cy="774541"/>
            <a:chOff x="0" y="0"/>
            <a:chExt cx="3352008" cy="203994"/>
          </a:xfrm>
        </p:grpSpPr>
        <p:sp>
          <p:nvSpPr>
            <p:cNvPr name="Freeform 5" id="5"/>
            <p:cNvSpPr/>
            <p:nvPr/>
          </p:nvSpPr>
          <p:spPr>
            <a:xfrm flipH="false" flipV="false" rot="0">
              <a:off x="0" y="0"/>
              <a:ext cx="3352008" cy="203994"/>
            </a:xfrm>
            <a:custGeom>
              <a:avLst/>
              <a:gdLst/>
              <a:ahLst/>
              <a:cxnLst/>
              <a:rect r="r" b="b" t="t" l="l"/>
              <a:pathLst>
                <a:path h="203994" w="3352008">
                  <a:moveTo>
                    <a:pt x="0" y="0"/>
                  </a:moveTo>
                  <a:lnTo>
                    <a:pt x="3352008" y="0"/>
                  </a:lnTo>
                  <a:lnTo>
                    <a:pt x="3352008" y="203994"/>
                  </a:lnTo>
                  <a:lnTo>
                    <a:pt x="0" y="203994"/>
                  </a:lnTo>
                  <a:close/>
                </a:path>
              </a:pathLst>
            </a:custGeom>
            <a:solidFill>
              <a:srgbClr val="FF8000"/>
            </a:solidFill>
          </p:spPr>
        </p:sp>
        <p:sp>
          <p:nvSpPr>
            <p:cNvPr name="TextBox 6" id="6"/>
            <p:cNvSpPr txBox="true"/>
            <p:nvPr/>
          </p:nvSpPr>
          <p:spPr>
            <a:xfrm>
              <a:off x="0" y="-28575"/>
              <a:ext cx="3352008" cy="232569"/>
            </a:xfrm>
            <a:prstGeom prst="rect">
              <a:avLst/>
            </a:prstGeom>
          </p:spPr>
          <p:txBody>
            <a:bodyPr anchor="ctr" rtlCol="false" tIns="50800" lIns="50800" bIns="50800" rIns="50800"/>
            <a:lstStyle/>
            <a:p>
              <a:pPr algn="ctr">
                <a:lnSpc>
                  <a:spcPts val="2299"/>
                </a:lnSpc>
              </a:pPr>
            </a:p>
          </p:txBody>
        </p:sp>
      </p:grpSp>
      <p:sp>
        <p:nvSpPr>
          <p:cNvPr name="Freeform 7" id="7"/>
          <p:cNvSpPr/>
          <p:nvPr/>
        </p:nvSpPr>
        <p:spPr>
          <a:xfrm flipH="false" flipV="false" rot="0">
            <a:off x="9428825" y="9480061"/>
            <a:ext cx="484124" cy="331020"/>
          </a:xfrm>
          <a:custGeom>
            <a:avLst/>
            <a:gdLst/>
            <a:ahLst/>
            <a:cxnLst/>
            <a:rect r="r" b="b" t="t" l="l"/>
            <a:pathLst>
              <a:path h="331020" w="484124">
                <a:moveTo>
                  <a:pt x="0" y="0"/>
                </a:moveTo>
                <a:lnTo>
                  <a:pt x="484124" y="0"/>
                </a:lnTo>
                <a:lnTo>
                  <a:pt x="484124" y="331019"/>
                </a:lnTo>
                <a:lnTo>
                  <a:pt x="0" y="3310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522222" y="9480061"/>
            <a:ext cx="484124" cy="331020"/>
          </a:xfrm>
          <a:custGeom>
            <a:avLst/>
            <a:gdLst/>
            <a:ahLst/>
            <a:cxnLst/>
            <a:rect r="r" b="b" t="t" l="l"/>
            <a:pathLst>
              <a:path h="331020" w="484124">
                <a:moveTo>
                  <a:pt x="484124" y="0"/>
                </a:moveTo>
                <a:lnTo>
                  <a:pt x="0" y="0"/>
                </a:lnTo>
                <a:lnTo>
                  <a:pt x="0" y="331019"/>
                </a:lnTo>
                <a:lnTo>
                  <a:pt x="484124" y="331019"/>
                </a:lnTo>
                <a:lnTo>
                  <a:pt x="48412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006346" y="9480061"/>
            <a:ext cx="7538252" cy="1269670"/>
          </a:xfrm>
          <a:custGeom>
            <a:avLst/>
            <a:gdLst/>
            <a:ahLst/>
            <a:cxnLst/>
            <a:rect r="r" b="b" t="t" l="l"/>
            <a:pathLst>
              <a:path h="1269670" w="7538252">
                <a:moveTo>
                  <a:pt x="0" y="0"/>
                </a:moveTo>
                <a:lnTo>
                  <a:pt x="7538252" y="0"/>
                </a:lnTo>
                <a:lnTo>
                  <a:pt x="7538252" y="1269670"/>
                </a:lnTo>
                <a:lnTo>
                  <a:pt x="0" y="1269670"/>
                </a:lnTo>
                <a:lnTo>
                  <a:pt x="0" y="0"/>
                </a:lnTo>
                <a:close/>
              </a:path>
            </a:pathLst>
          </a:custGeom>
          <a:blipFill>
            <a:blip r:embed="rId8"/>
            <a:stretch>
              <a:fillRect l="0" t="-493717" r="0" b="0"/>
            </a:stretch>
          </a:blipFill>
        </p:spPr>
      </p:sp>
      <p:sp>
        <p:nvSpPr>
          <p:cNvPr name="TextBox 10" id="10"/>
          <p:cNvSpPr txBox="true"/>
          <p:nvPr/>
        </p:nvSpPr>
        <p:spPr>
          <a:xfrm rot="0">
            <a:off x="522222" y="3575542"/>
            <a:ext cx="9268778" cy="4924425"/>
          </a:xfrm>
          <a:prstGeom prst="rect">
            <a:avLst/>
          </a:prstGeom>
        </p:spPr>
        <p:txBody>
          <a:bodyPr anchor="t" rtlCol="false" tIns="0" lIns="0" bIns="0" rIns="0">
            <a:spAutoFit/>
          </a:bodyPr>
          <a:lstStyle/>
          <a:p>
            <a:pPr algn="ctr">
              <a:lnSpc>
                <a:spcPts val="4800"/>
              </a:lnSpc>
            </a:pPr>
            <a:r>
              <a:rPr lang="en-US" sz="4000">
                <a:solidFill>
                  <a:srgbClr val="000000"/>
                </a:solidFill>
                <a:latin typeface="Poppins"/>
              </a:rPr>
              <a:t>"We do not need to be afraid to respond to this call. Mary, Mother of the Church, the first on the journey, accompanies our pilgrimage. In joy and in sorrow, she shows us her Son and invites us to trust. And He, Jesus, is our only hope!”</a:t>
            </a:r>
          </a:p>
          <a:p>
            <a:pPr algn="ctr" marL="0" indent="0" lvl="0">
              <a:lnSpc>
                <a:spcPts val="4800"/>
              </a:lnSpc>
              <a:spcBef>
                <a:spcPct val="0"/>
              </a:spcBef>
            </a:pPr>
          </a:p>
        </p:txBody>
      </p:sp>
      <p:grpSp>
        <p:nvGrpSpPr>
          <p:cNvPr name="Group 11" id="11"/>
          <p:cNvGrpSpPr/>
          <p:nvPr/>
        </p:nvGrpSpPr>
        <p:grpSpPr>
          <a:xfrm rot="0">
            <a:off x="-849071" y="579692"/>
            <a:ext cx="7170514" cy="972316"/>
            <a:chOff x="0" y="0"/>
            <a:chExt cx="9560686" cy="1296421"/>
          </a:xfrm>
        </p:grpSpPr>
        <p:grpSp>
          <p:nvGrpSpPr>
            <p:cNvPr name="Group 12" id="12"/>
            <p:cNvGrpSpPr/>
            <p:nvPr/>
          </p:nvGrpSpPr>
          <p:grpSpPr>
            <a:xfrm rot="0">
              <a:off x="0" y="0"/>
              <a:ext cx="9560686" cy="1296421"/>
              <a:chOff x="0" y="0"/>
              <a:chExt cx="2274348" cy="308400"/>
            </a:xfrm>
          </p:grpSpPr>
          <p:sp>
            <p:nvSpPr>
              <p:cNvPr name="Freeform 13" id="13"/>
              <p:cNvSpPr/>
              <p:nvPr/>
            </p:nvSpPr>
            <p:spPr>
              <a:xfrm flipH="false" flipV="false" rot="0">
                <a:off x="0" y="0"/>
                <a:ext cx="2274348" cy="308400"/>
              </a:xfrm>
              <a:custGeom>
                <a:avLst/>
                <a:gdLst/>
                <a:ahLst/>
                <a:cxnLst/>
                <a:rect r="r" b="b" t="t" l="l"/>
                <a:pathLst>
                  <a:path h="308400" w="2274348">
                    <a:moveTo>
                      <a:pt x="0" y="0"/>
                    </a:moveTo>
                    <a:lnTo>
                      <a:pt x="2274348" y="0"/>
                    </a:lnTo>
                    <a:lnTo>
                      <a:pt x="2274348" y="308400"/>
                    </a:lnTo>
                    <a:lnTo>
                      <a:pt x="0" y="308400"/>
                    </a:lnTo>
                    <a:close/>
                  </a:path>
                </a:pathLst>
              </a:custGeom>
              <a:solidFill>
                <a:srgbClr val="FF8000"/>
              </a:solidFill>
            </p:spPr>
          </p:sp>
          <p:sp>
            <p:nvSpPr>
              <p:cNvPr name="TextBox 14" id="14"/>
              <p:cNvSpPr txBox="true"/>
              <p:nvPr/>
            </p:nvSpPr>
            <p:spPr>
              <a:xfrm>
                <a:off x="0" y="-57150"/>
                <a:ext cx="2274348" cy="365550"/>
              </a:xfrm>
              <a:prstGeom prst="rect">
                <a:avLst/>
              </a:prstGeom>
            </p:spPr>
            <p:txBody>
              <a:bodyPr anchor="ctr" rtlCol="false" tIns="54046" lIns="54046" bIns="54046" rIns="54046"/>
              <a:lstStyle/>
              <a:p>
                <a:pPr algn="ctr">
                  <a:lnSpc>
                    <a:spcPts val="3218"/>
                  </a:lnSpc>
                </a:pPr>
              </a:p>
            </p:txBody>
          </p:sp>
        </p:grpSp>
        <p:sp>
          <p:nvSpPr>
            <p:cNvPr name="TextBox 15" id="15"/>
            <p:cNvSpPr txBox="true"/>
            <p:nvPr/>
          </p:nvSpPr>
          <p:spPr>
            <a:xfrm rot="0">
              <a:off x="2473890" y="141995"/>
              <a:ext cx="2806453" cy="501919"/>
            </a:xfrm>
            <a:prstGeom prst="rect">
              <a:avLst/>
            </a:prstGeom>
          </p:spPr>
          <p:txBody>
            <a:bodyPr anchor="t" rtlCol="false" tIns="0" lIns="0" bIns="0" rIns="0">
              <a:spAutoFit/>
            </a:bodyPr>
            <a:lstStyle/>
            <a:p>
              <a:pPr>
                <a:lnSpc>
                  <a:spcPts val="3133"/>
                </a:lnSpc>
              </a:pPr>
              <a:r>
                <a:rPr lang="en-US" sz="2238">
                  <a:solidFill>
                    <a:srgbClr val="FFFFFF"/>
                  </a:solidFill>
                  <a:latin typeface="Montserrat"/>
                </a:rPr>
                <a:t>#Synod2023</a:t>
              </a:r>
            </a:p>
          </p:txBody>
        </p:sp>
        <p:sp>
          <p:nvSpPr>
            <p:cNvPr name="Freeform 16" id="16"/>
            <p:cNvSpPr/>
            <p:nvPr/>
          </p:nvSpPr>
          <p:spPr>
            <a:xfrm flipH="false" flipV="false" rot="0">
              <a:off x="1326815" y="274952"/>
              <a:ext cx="1003152" cy="761141"/>
            </a:xfrm>
            <a:custGeom>
              <a:avLst/>
              <a:gdLst/>
              <a:ahLst/>
              <a:cxnLst/>
              <a:rect r="r" b="b" t="t" l="l"/>
              <a:pathLst>
                <a:path h="761141" w="1003152">
                  <a:moveTo>
                    <a:pt x="0" y="0"/>
                  </a:moveTo>
                  <a:lnTo>
                    <a:pt x="1003152" y="0"/>
                  </a:lnTo>
                  <a:lnTo>
                    <a:pt x="1003152" y="761142"/>
                  </a:lnTo>
                  <a:lnTo>
                    <a:pt x="0" y="7611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2503695" y="607898"/>
              <a:ext cx="6673143" cy="487899"/>
            </a:xfrm>
            <a:prstGeom prst="rect">
              <a:avLst/>
            </a:prstGeom>
          </p:spPr>
          <p:txBody>
            <a:bodyPr anchor="t" rtlCol="false" tIns="0" lIns="0" bIns="0" rIns="0">
              <a:spAutoFit/>
            </a:bodyPr>
            <a:lstStyle/>
            <a:p>
              <a:pPr>
                <a:lnSpc>
                  <a:spcPts val="3108"/>
                </a:lnSpc>
              </a:pPr>
              <a:r>
                <a:rPr lang="en-US" sz="2220">
                  <a:solidFill>
                    <a:srgbClr val="FFFFFF"/>
                  </a:solidFill>
                  <a:latin typeface="Montserrat Bold"/>
                </a:rPr>
                <a:t>Letter to the to the people of God</a:t>
              </a:r>
            </a:p>
          </p:txBody>
        </p:sp>
      </p:grpSp>
      <p:grpSp>
        <p:nvGrpSpPr>
          <p:cNvPr name="Group 18" id="18"/>
          <p:cNvGrpSpPr/>
          <p:nvPr/>
        </p:nvGrpSpPr>
        <p:grpSpPr>
          <a:xfrm rot="0">
            <a:off x="7826698" y="-807433"/>
            <a:ext cx="2460302" cy="3272467"/>
            <a:chOff x="0" y="0"/>
            <a:chExt cx="446057" cy="593304"/>
          </a:xfrm>
        </p:grpSpPr>
        <p:sp>
          <p:nvSpPr>
            <p:cNvPr name="Freeform 19" id="19"/>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0" id="20"/>
            <p:cNvSpPr txBox="true"/>
            <p:nvPr/>
          </p:nvSpPr>
          <p:spPr>
            <a:xfrm>
              <a:off x="0" y="-57150"/>
              <a:ext cx="446057" cy="650454"/>
            </a:xfrm>
            <a:prstGeom prst="rect">
              <a:avLst/>
            </a:prstGeom>
          </p:spPr>
          <p:txBody>
            <a:bodyPr anchor="ctr" rtlCol="false" tIns="73796" lIns="73796" bIns="73796" rIns="73796"/>
            <a:lstStyle/>
            <a:p>
              <a:pPr algn="ctr">
                <a:lnSpc>
                  <a:spcPts val="3218"/>
                </a:lnSpc>
              </a:pPr>
            </a:p>
          </p:txBody>
        </p:sp>
      </p:grpSp>
      <p:sp>
        <p:nvSpPr>
          <p:cNvPr name="Freeform 21" id="21"/>
          <p:cNvSpPr/>
          <p:nvPr/>
        </p:nvSpPr>
        <p:spPr>
          <a:xfrm flipH="false" flipV="false" rot="0">
            <a:off x="7826698" y="2465034"/>
            <a:ext cx="2460302" cy="399799"/>
          </a:xfrm>
          <a:custGeom>
            <a:avLst/>
            <a:gdLst/>
            <a:ahLst/>
            <a:cxnLst/>
            <a:rect r="r" b="b" t="t" l="l"/>
            <a:pathLst>
              <a:path h="399799" w="2460302">
                <a:moveTo>
                  <a:pt x="0" y="0"/>
                </a:moveTo>
                <a:lnTo>
                  <a:pt x="2460302" y="0"/>
                </a:lnTo>
                <a:lnTo>
                  <a:pt x="2460302" y="399799"/>
                </a:lnTo>
                <a:lnTo>
                  <a:pt x="0" y="399799"/>
                </a:lnTo>
                <a:lnTo>
                  <a:pt x="0" y="0"/>
                </a:lnTo>
                <a:close/>
              </a:path>
            </a:pathLst>
          </a:custGeom>
          <a:blipFill>
            <a:blip r:embed="rId11"/>
            <a:stretch>
              <a:fillRect l="0" t="0" r="0" b="0"/>
            </a:stretch>
          </a:blipFill>
        </p:spPr>
      </p:sp>
      <p:grpSp>
        <p:nvGrpSpPr>
          <p:cNvPr name="Group 22" id="22"/>
          <p:cNvGrpSpPr/>
          <p:nvPr/>
        </p:nvGrpSpPr>
        <p:grpSpPr>
          <a:xfrm rot="0">
            <a:off x="7900162" y="-709717"/>
            <a:ext cx="2313373" cy="3077035"/>
            <a:chOff x="0" y="0"/>
            <a:chExt cx="3084497" cy="4102714"/>
          </a:xfrm>
        </p:grpSpPr>
        <p:grpSp>
          <p:nvGrpSpPr>
            <p:cNvPr name="Group 23" id="23"/>
            <p:cNvGrpSpPr/>
            <p:nvPr/>
          </p:nvGrpSpPr>
          <p:grpSpPr>
            <a:xfrm rot="0">
              <a:off x="0" y="0"/>
              <a:ext cx="3084497" cy="4102714"/>
              <a:chOff x="0" y="0"/>
              <a:chExt cx="446057" cy="593304"/>
            </a:xfrm>
          </p:grpSpPr>
          <p:sp>
            <p:nvSpPr>
              <p:cNvPr name="Freeform 24" id="24"/>
              <p:cNvSpPr/>
              <p:nvPr/>
            </p:nvSpPr>
            <p:spPr>
              <a:xfrm flipH="false" flipV="false" rot="0">
                <a:off x="0" y="0"/>
                <a:ext cx="446057" cy="593304"/>
              </a:xfrm>
              <a:custGeom>
                <a:avLst/>
                <a:gdLst/>
                <a:ahLst/>
                <a:cxnLst/>
                <a:rect r="r" b="b" t="t" l="l"/>
                <a:pathLst>
                  <a:path h="593304" w="446057">
                    <a:moveTo>
                      <a:pt x="0" y="0"/>
                    </a:moveTo>
                    <a:lnTo>
                      <a:pt x="446057" y="0"/>
                    </a:lnTo>
                    <a:lnTo>
                      <a:pt x="446057" y="593304"/>
                    </a:lnTo>
                    <a:lnTo>
                      <a:pt x="0" y="593304"/>
                    </a:lnTo>
                    <a:close/>
                  </a:path>
                </a:pathLst>
              </a:custGeom>
              <a:solidFill>
                <a:srgbClr val="FFFFFF"/>
              </a:solidFill>
            </p:spPr>
          </p:sp>
          <p:sp>
            <p:nvSpPr>
              <p:cNvPr name="TextBox 25" id="25"/>
              <p:cNvSpPr txBox="true"/>
              <p:nvPr/>
            </p:nvSpPr>
            <p:spPr>
              <a:xfrm>
                <a:off x="0" y="-57150"/>
                <a:ext cx="446057" cy="650454"/>
              </a:xfrm>
              <a:prstGeom prst="rect">
                <a:avLst/>
              </a:prstGeom>
            </p:spPr>
            <p:txBody>
              <a:bodyPr anchor="ctr" rtlCol="false" tIns="50800" lIns="50800" bIns="50800" rIns="50800"/>
              <a:lstStyle/>
              <a:p>
                <a:pPr algn="ctr">
                  <a:lnSpc>
                    <a:spcPts val="3218"/>
                  </a:lnSpc>
                </a:pPr>
              </a:p>
            </p:txBody>
          </p:sp>
        </p:grpSp>
        <p:sp>
          <p:nvSpPr>
            <p:cNvPr name="Freeform 26" id="26"/>
            <p:cNvSpPr/>
            <p:nvPr/>
          </p:nvSpPr>
          <p:spPr>
            <a:xfrm flipH="false" flipV="false" rot="0">
              <a:off x="41866" y="1249008"/>
              <a:ext cx="3042631" cy="2676248"/>
            </a:xfrm>
            <a:custGeom>
              <a:avLst/>
              <a:gdLst/>
              <a:ahLst/>
              <a:cxnLst/>
              <a:rect r="r" b="b" t="t" l="l"/>
              <a:pathLst>
                <a:path h="2676248" w="3042631">
                  <a:moveTo>
                    <a:pt x="0" y="0"/>
                  </a:moveTo>
                  <a:lnTo>
                    <a:pt x="3042631" y="0"/>
                  </a:lnTo>
                  <a:lnTo>
                    <a:pt x="3042631" y="2676248"/>
                  </a:lnTo>
                  <a:lnTo>
                    <a:pt x="0" y="2676248"/>
                  </a:lnTo>
                  <a:lnTo>
                    <a:pt x="0" y="0"/>
                  </a:lnTo>
                  <a:close/>
                </a:path>
              </a:pathLst>
            </a:custGeom>
            <a:blipFill>
              <a:blip r:embed="rId12"/>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DAFyvD9m2KQ</dc:identifier>
  <dcterms:modified xsi:type="dcterms:W3CDTF">2011-08-01T06:04:30Z</dcterms:modified>
  <cp:revision>1</cp:revision>
  <dc:title>for translations  LETTER PEOPLE GOD</dc:title>
</cp:coreProperties>
</file>